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0" y="4500000"/>
            <a:ext cx="10080000" cy="117000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dd41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60000" y="2880000"/>
            <a:ext cx="936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fld id="{EC671EDD-03BD-46EA-9530-EB68D22E1308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6760" cy="72000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"/>
          <p:cNvSpPr/>
          <p:nvPr/>
        </p:nvSpPr>
        <p:spPr>
          <a:xfrm>
            <a:off x="3240" y="5040000"/>
            <a:ext cx="10076760" cy="6314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 blurRad="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9bdd"/>
                </a:solidFill>
                <a:latin typeface="Arial"/>
              </a:rPr>
              <a:t>Second Outline Level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2" marL="1296000" indent="-288000">
              <a:spcBef>
                <a:spcPts val="635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9bdd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9bdd"/>
              </a:solidFill>
              <a:latin typeface="Arial"/>
            </a:endParaRPr>
          </a:p>
          <a:p>
            <a:pPr lvl="3" marL="1728000" indent="-216000">
              <a:spcBef>
                <a:spcPts val="422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Fourth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4" marL="2160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Fifth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5" marL="2592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Sixth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  <a:p>
            <a:pPr lvl="6" marL="3024000" indent="-216000">
              <a:spcBef>
                <a:spcPts val="21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9bdd"/>
                </a:solidFill>
                <a:latin typeface="Arial"/>
              </a:rPr>
              <a:t>Seventh Outline Level</a:t>
            </a:r>
            <a:endParaRPr b="0" lang="en-US" sz="1500" spc="-1" strike="noStrike">
              <a:solidFill>
                <a:srgbClr val="009bdd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/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fld id="{06E47A88-4556-4092-9041-716F616F14C4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5nor.org/wrn/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aresok.org/join/" TargetMode="External"/><Relationship Id="rId2" Type="http://schemas.openxmlformats.org/officeDocument/2006/relationships/hyperlink" Target="mailto:randymm@me.com" TargetMode="External"/><Relationship Id="rId3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weather.gov/oun/" TargetMode="External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weather.gov/oun/radio" TargetMode="External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eather.gov/oun" TargetMode="External"/><Relationship Id="rId2" Type="http://schemas.openxmlformats.org/officeDocument/2006/relationships/hyperlink" Target="https://weatherunderground.com/" TargetMode="External"/><Relationship Id="rId3" Type="http://schemas.openxmlformats.org/officeDocument/2006/relationships/hyperlink" Target="https://lightningmaps.org/" TargetMode="External"/><Relationship Id="rId4" Type="http://schemas.openxmlformats.org/officeDocument/2006/relationships/hyperlink" Target="https://www.ventusky.com/" TargetMode="External"/><Relationship Id="rId5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mping.nssl.noaa.gov/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0" y="74520"/>
            <a:ext cx="9000000" cy="417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4800" spc="-1" strike="noStrike">
                <a:solidFill>
                  <a:srgbClr val="000000"/>
                </a:solidFill>
                <a:latin typeface="Arial"/>
              </a:rPr>
              <a:t>SCARS Severe Weather Nets</a:t>
            </a:r>
            <a:br/>
            <a:br/>
            <a:r>
              <a:rPr b="1" lang="en-US" sz="2200" spc="-1" strike="noStrike">
                <a:solidFill>
                  <a:srgbClr val="000000"/>
                </a:solidFill>
                <a:latin typeface="Arial"/>
              </a:rPr>
              <a:t>March 12, 2022</a:t>
            </a:r>
            <a:br/>
            <a:br/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Phil Sinnett KD5UGO</a:t>
            </a:r>
            <a:br/>
            <a:br/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Mark Kleine N5HZR</a:t>
            </a:r>
            <a:br/>
            <a:br/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Presentation Slides at https://w5nor.org/weather/</a:t>
            </a:r>
            <a:endParaRPr b="1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Broadcast Media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Local News – available on channel 4 / 5 / 9 / 25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Audio from these stations is available on various OKC FM radio stations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SCARS Weather Nets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SCARS nets serves the Cleveland County area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Nets open for: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Severe Weather Warning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Tornado Warning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Other situations as required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Net Control Operators open nets as needed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Cleveland County SkyWarn Operations Plan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https://w5nor.org/skywarn-plan/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SkyWarns Three Goals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Gather first-hand reports of weather events which meet or exceed severe thresholds (as defined by the NWS) and pass them on to the local Forecast office in a timely manner;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Disseminate severe weather information to spotters in the field so they may better prepare themselves, their families, and/or their organizations;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Provide timely severe weather information to local, county and state officials as needed.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Deployment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SCARS uses “Report-in-place”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We have members all over the county, and beyond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Stay at home and report from where you are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Deploying in a Remote Location adds to the clutter in the field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Travel during Severe Weather is discouraged.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Do not “Drive South”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Weather Reporting Criteria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360000" y="828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Hail – 1-inch minimum. Quarter size or greater.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Wind – Greater than 58 MPH / 50 knots.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Tornado on the ground.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Funnel Cloud.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Rotating Wall Cloud.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Persistent Wall Cloud.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Rainfall, 1 inch or more per hour.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Flash Flooding.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Other items, as requested.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Reporting on the Nets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Please be careful to report only conditions which meet the criteria given by net control. ALWAYS go through net-control, and give your information as clearly and calmly as possible.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Please do not relay any reports that you don’t have first-hand knowledge of.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When the net control operator needs information from a specific area during severe weather outbreaks, they will request it. If you are in the area, feel free to respond, and report your situation. Please do not volunteer information unless a net control operator requests it.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Reporting on the Nets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Please do not report power outages. In the Cleveland County area, both OG&amp;E and OEC have ‘smart meters’ that will report your power outage immediately.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OG&amp;E customer service is available at 405-272-9595.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OEC is available at 405-321-2024.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Outage data is available at https://poweroutages.us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NWS Backchannel Chat Program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NWS uses a two way chat system to send and receive current information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SCARS members use this to relay information to and from the NWS in real time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ONLY what we know / seen is relayed to the NWS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Academics, media, NWS, hams, and Emergency Managers are on this system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Prepare Your Radios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The weather net can be heard on the 147.060 +600 tone 141.3 repeater in Norman.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Backup repeater is the W5OU 146.88 MHz (minus offset) machine. (Currently out of service)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Backup repeater is the W5NOR UHF repeater on 443.700 +5 tone 141.3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Set up your radio for SIMPLEX operation on 147.060 No CTCSS tone is required, and you will program your radio to TRANSMIT AND RECEIVE on 147.060.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Prepare Your Station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Antenna to operate simplex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Emergency radio power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Generator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Batteries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Flashlights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Fuel tanks full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Know your location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Weather Ready Nation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SCARS is an ambassador with the NWS Weather-Ready Nation program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The NWS provides information periodically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Presentations like this, newsletter articles, and weather nets are major parts of this program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https://w5nor.org/wrn/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6861240" y="2771280"/>
            <a:ext cx="2511360" cy="190872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Typical Net Opening Criteria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Tornado Warning for Cleveland County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Thunderstorm Warning for Cleveland County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Great potential for a Tornado or Thunderstorm warning for Cleveland County.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Any event that requires organized communications.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Want To Get More Involved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Join ARES –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https://aresok.org/join/</a:t>
            </a:r>
            <a:br/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Contact Cleveland County ARES Emergency Coordinator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Randy McGuckin W6KPR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  <a:hlinkClick r:id="rId2"/>
              </a:rPr>
              <a:t>randymm@me.com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Contact Cleveland County ARES Net Director </a:t>
            </a:r>
            <a:endParaRPr b="0" lang="en-US" sz="24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Phil Sinnett KD5UGO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  <a:p>
            <a:pPr lvl="1" marL="864000" indent="-324000">
              <a:spcBef>
                <a:spcPts val="85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100" spc="-1" strike="noStrike">
                <a:solidFill>
                  <a:srgbClr val="000000"/>
                </a:solidFill>
                <a:latin typeface="Arial"/>
              </a:rPr>
              <a:t>sinnettpm@gmail.com</a:t>
            </a:r>
            <a:endParaRPr b="0" lang="en-US" sz="21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Questions?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n-US" sz="2400" spc="-1" strike="noStrike">
              <a:solidFill>
                <a:srgbClr val="009bdd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Stay Informed During Severe Weather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Have multiple sources of information during severe weather:</a:t>
            </a:r>
            <a:br/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NWS Weather Radio – 162.400 MHz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Amateur Radio – 147.06 MHz / 145.410 MHz / DMR 31408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Internet Sources -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https://www.weather.gov/oun/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mPING – https://mping.nssl.noaa.gov/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Broadcast Media – 4 / 5 / 9 / 25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Program Your NOAA WX Radio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Have a NOAA Alert Weather Radio? Make sure you have the right FIPS Code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https://www.weather.gov/oun/radio</a:t>
            </a:r>
            <a:br/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OKC/Norman VHF FM Weather Radio is at 162.400 MHz</a:t>
            </a:r>
            <a:br/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Build a NOAA Weather Radio Antenna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The National Weather Service (NWS) has a great article on building an external antenna for your weather radio. A number of these radios have an RCA jack that can be used for this purpose. An RCA jack to F connector will make the connection easy.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https://w5nor.org/wxradio/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Local Severe Weather Nets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Cleveland County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147.06 +600 offset and 141.3 tone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146.88 -600 offset (currently out of service)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443.700 +5 offset and 141.3 tone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147.06 simplex (should repeaters not be available)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br/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Oklahoma City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145.410 +600 offset and 141.3 tone – NWS transmits here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Statewide DMR Weather Nets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DMR – Talk Group 31408 – Static linking on most OK repeaters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This talk group is active statewide during severe weather.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Every Saturday morning at 8:00 am local, there is a weather net. This net talks about weather for the coming week.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Internet Weather Sites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https://weather.gov/oun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2"/>
              </a:rPr>
              <a:t>https://weatherunderground.com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3"/>
              </a:rPr>
              <a:t>https://lightningmaps.org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4"/>
              </a:rPr>
              <a:t>https://www.ventusky.com/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https://w5nor.org/weather/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mPING Real Time Reporting </a:t>
            </a:r>
            <a:endParaRPr b="1" lang="en-US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hlinkClick r:id="rId1"/>
              </a:rPr>
              <a:t>https://mping.nssl.noaa.gov/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Report in real time from your phone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Test, Rain and/or Snow, Freezing Rain / Ice, Snow, Hail (including size), Wind Damage, Water Spout, Tornado (on ground), Flood, Mudslide/Landslide, Reduced Visibility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Free apps for Android and Apple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Dr. Kim Elmore N5OP is </a:t>
            </a:r>
            <a:br/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principal investigator</a:t>
            </a:r>
            <a:br/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1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2"/>
          <a:stretch/>
        </p:blipFill>
        <p:spPr>
          <a:xfrm>
            <a:off x="5715000" y="3250080"/>
            <a:ext cx="7315200" cy="155052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2022-03-11T23:16:25Z</dcterms:created>
  <dc:creator/>
  <dc:description/>
  <dc:language>en-US</dc:language>
  <cp:lastModifiedBy/>
  <cp:lastPrinted>2022-03-12T01:20:57Z</cp:lastPrinted>
  <dcterms:modified xsi:type="dcterms:W3CDTF">2022-03-12T01:23:30Z</dcterms:modified>
  <cp:revision>3</cp:revision>
  <dc:subject/>
  <dc:title>Blue Curve</dc:title>
</cp:coreProperties>
</file>