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74" r:id="rId4"/>
    <p:sldId id="278" r:id="rId5"/>
    <p:sldId id="279" r:id="rId6"/>
    <p:sldId id="280" r:id="rId7"/>
    <p:sldId id="281" r:id="rId8"/>
    <p:sldId id="283" r:id="rId9"/>
    <p:sldId id="285" r:id="rId10"/>
    <p:sldId id="288" r:id="rId11"/>
    <p:sldId id="297" r:id="rId12"/>
    <p:sldId id="298" r:id="rId13"/>
    <p:sldId id="302" r:id="rId14"/>
    <p:sldId id="303" r:id="rId15"/>
    <p:sldId id="304" r:id="rId16"/>
    <p:sldId id="305" r:id="rId17"/>
    <p:sldId id="306" r:id="rId18"/>
    <p:sldId id="307" r:id="rId19"/>
    <p:sldId id="308" r:id="rId20"/>
    <p:sldId id="309" r:id="rId21"/>
    <p:sldId id="321" r:id="rId22"/>
    <p:sldId id="322" r:id="rId23"/>
    <p:sldId id="327" r:id="rId24"/>
    <p:sldId id="331" r:id="rId25"/>
    <p:sldId id="334" r:id="rId26"/>
    <p:sldId id="338" r:id="rId27"/>
    <p:sldId id="343" r:id="rId28"/>
    <p:sldId id="346" r:id="rId29"/>
    <p:sldId id="348" r:id="rId30"/>
    <p:sldId id="349" r:id="rId31"/>
    <p:sldId id="355" r:id="rId32"/>
    <p:sldId id="358" r:id="rId33"/>
    <p:sldId id="360" r:id="rId34"/>
    <p:sldId id="363" r:id="rId35"/>
    <p:sldId id="367" r:id="rId36"/>
    <p:sldId id="368" r:id="rId37"/>
    <p:sldId id="370" r:id="rId38"/>
    <p:sldId id="371" r:id="rId39"/>
    <p:sldId id="375" r:id="rId40"/>
    <p:sldId id="378" r:id="rId41"/>
    <p:sldId id="380" r:id="rId42"/>
    <p:sldId id="385" r:id="rId43"/>
    <p:sldId id="27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3427"/>
    <a:srgbClr val="0000FF"/>
    <a:srgbClr val="41FF05"/>
    <a:srgbClr val="66FF33"/>
    <a:srgbClr val="1418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1" d="100"/>
          <a:sy n="111" d="100"/>
        </p:scale>
        <p:origin x="152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Kleine" userId="3f7291efc5e8002e" providerId="LiveId" clId="{B5D52116-5823-4148-B6B2-19D5A2B36EB7}"/>
    <pc:docChg chg="delSld">
      <pc:chgData name="Mark Kleine" userId="3f7291efc5e8002e" providerId="LiveId" clId="{B5D52116-5823-4148-B6B2-19D5A2B36EB7}" dt="2026-09-10T22:02:42.380" v="5" actId="47"/>
      <pc:docMkLst>
        <pc:docMk/>
      </pc:docMkLst>
      <pc:sldChg chg="del">
        <pc:chgData name="Mark Kleine" userId="3f7291efc5e8002e" providerId="LiveId" clId="{B5D52116-5823-4148-B6B2-19D5A2B36EB7}" dt="2026-09-10T22:02:30.341" v="4" actId="47"/>
        <pc:sldMkLst>
          <pc:docMk/>
          <pc:sldMk cId="2114496755" sldId="272"/>
        </pc:sldMkLst>
      </pc:sldChg>
      <pc:sldChg chg="del">
        <pc:chgData name="Mark Kleine" userId="3f7291efc5e8002e" providerId="LiveId" clId="{B5D52116-5823-4148-B6B2-19D5A2B36EB7}" dt="2026-09-10T22:02:30.341" v="4" actId="47"/>
        <pc:sldMkLst>
          <pc:docMk/>
          <pc:sldMk cId="2500279115" sldId="273"/>
        </pc:sldMkLst>
      </pc:sldChg>
      <pc:sldChg chg="del">
        <pc:chgData name="Mark Kleine" userId="3f7291efc5e8002e" providerId="LiveId" clId="{B5D52116-5823-4148-B6B2-19D5A2B36EB7}" dt="2026-09-10T22:02:42.380" v="5" actId="47"/>
        <pc:sldMkLst>
          <pc:docMk/>
          <pc:sldMk cId="3957353570" sldId="275"/>
        </pc:sldMkLst>
      </pc:sldChg>
      <pc:sldChg chg="del">
        <pc:chgData name="Mark Kleine" userId="3f7291efc5e8002e" providerId="LiveId" clId="{B5D52116-5823-4148-B6B2-19D5A2B36EB7}" dt="2026-09-10T22:02:42.380" v="5" actId="47"/>
        <pc:sldMkLst>
          <pc:docMk/>
          <pc:sldMk cId="1074352773" sldId="276"/>
        </pc:sldMkLst>
      </pc:sldChg>
      <pc:sldChg chg="del">
        <pc:chgData name="Mark Kleine" userId="3f7291efc5e8002e" providerId="LiveId" clId="{B5D52116-5823-4148-B6B2-19D5A2B36EB7}" dt="2026-09-10T22:02:42.380" v="5" actId="47"/>
        <pc:sldMkLst>
          <pc:docMk/>
          <pc:sldMk cId="3405144402" sldId="277"/>
        </pc:sldMkLst>
      </pc:sldChg>
      <pc:sldChg chg="del">
        <pc:chgData name="Mark Kleine" userId="3f7291efc5e8002e" providerId="LiveId" clId="{B5D52116-5823-4148-B6B2-19D5A2B36EB7}" dt="2026-09-10T22:02:30.341" v="4" actId="47"/>
        <pc:sldMkLst>
          <pc:docMk/>
          <pc:sldMk cId="2305340087" sldId="282"/>
        </pc:sldMkLst>
      </pc:sldChg>
      <pc:sldChg chg="del">
        <pc:chgData name="Mark Kleine" userId="3f7291efc5e8002e" providerId="LiveId" clId="{B5D52116-5823-4148-B6B2-19D5A2B36EB7}" dt="2026-09-10T22:02:30.341" v="4" actId="47"/>
        <pc:sldMkLst>
          <pc:docMk/>
          <pc:sldMk cId="231511491" sldId="284"/>
        </pc:sldMkLst>
      </pc:sldChg>
      <pc:sldChg chg="del">
        <pc:chgData name="Mark Kleine" userId="3f7291efc5e8002e" providerId="LiveId" clId="{B5D52116-5823-4148-B6B2-19D5A2B36EB7}" dt="2026-09-10T22:02:30.341" v="4" actId="47"/>
        <pc:sldMkLst>
          <pc:docMk/>
          <pc:sldMk cId="1198888857" sldId="286"/>
        </pc:sldMkLst>
      </pc:sldChg>
      <pc:sldChg chg="del">
        <pc:chgData name="Mark Kleine" userId="3f7291efc5e8002e" providerId="LiveId" clId="{B5D52116-5823-4148-B6B2-19D5A2B36EB7}" dt="2026-09-10T22:02:30.341" v="4" actId="47"/>
        <pc:sldMkLst>
          <pc:docMk/>
          <pc:sldMk cId="2482052070" sldId="287"/>
        </pc:sldMkLst>
      </pc:sldChg>
      <pc:sldChg chg="del">
        <pc:chgData name="Mark Kleine" userId="3f7291efc5e8002e" providerId="LiveId" clId="{B5D52116-5823-4148-B6B2-19D5A2B36EB7}" dt="2026-09-10T22:02:30.341" v="4" actId="47"/>
        <pc:sldMkLst>
          <pc:docMk/>
          <pc:sldMk cId="2027141275" sldId="289"/>
        </pc:sldMkLst>
      </pc:sldChg>
      <pc:sldChg chg="del">
        <pc:chgData name="Mark Kleine" userId="3f7291efc5e8002e" providerId="LiveId" clId="{B5D52116-5823-4148-B6B2-19D5A2B36EB7}" dt="2026-09-10T22:02:30.341" v="4" actId="47"/>
        <pc:sldMkLst>
          <pc:docMk/>
          <pc:sldMk cId="1161246849" sldId="290"/>
        </pc:sldMkLst>
      </pc:sldChg>
      <pc:sldChg chg="del">
        <pc:chgData name="Mark Kleine" userId="3f7291efc5e8002e" providerId="LiveId" clId="{B5D52116-5823-4148-B6B2-19D5A2B36EB7}" dt="2026-09-10T22:02:30.341" v="4" actId="47"/>
        <pc:sldMkLst>
          <pc:docMk/>
          <pc:sldMk cId="420096956" sldId="291"/>
        </pc:sldMkLst>
      </pc:sldChg>
      <pc:sldChg chg="del">
        <pc:chgData name="Mark Kleine" userId="3f7291efc5e8002e" providerId="LiveId" clId="{B5D52116-5823-4148-B6B2-19D5A2B36EB7}" dt="2026-09-10T22:02:30.341" v="4" actId="47"/>
        <pc:sldMkLst>
          <pc:docMk/>
          <pc:sldMk cId="907782615" sldId="292"/>
        </pc:sldMkLst>
      </pc:sldChg>
      <pc:sldChg chg="del">
        <pc:chgData name="Mark Kleine" userId="3f7291efc5e8002e" providerId="LiveId" clId="{B5D52116-5823-4148-B6B2-19D5A2B36EB7}" dt="2026-09-10T22:02:30.341" v="4" actId="47"/>
        <pc:sldMkLst>
          <pc:docMk/>
          <pc:sldMk cId="3057520908" sldId="293"/>
        </pc:sldMkLst>
      </pc:sldChg>
      <pc:sldChg chg="del">
        <pc:chgData name="Mark Kleine" userId="3f7291efc5e8002e" providerId="LiveId" clId="{B5D52116-5823-4148-B6B2-19D5A2B36EB7}" dt="2026-09-10T22:02:30.341" v="4" actId="47"/>
        <pc:sldMkLst>
          <pc:docMk/>
          <pc:sldMk cId="2887710403" sldId="294"/>
        </pc:sldMkLst>
      </pc:sldChg>
      <pc:sldChg chg="del">
        <pc:chgData name="Mark Kleine" userId="3f7291efc5e8002e" providerId="LiveId" clId="{B5D52116-5823-4148-B6B2-19D5A2B36EB7}" dt="2026-09-10T22:02:30.341" v="4" actId="47"/>
        <pc:sldMkLst>
          <pc:docMk/>
          <pc:sldMk cId="2136363358" sldId="295"/>
        </pc:sldMkLst>
      </pc:sldChg>
      <pc:sldChg chg="del">
        <pc:chgData name="Mark Kleine" userId="3f7291efc5e8002e" providerId="LiveId" clId="{B5D52116-5823-4148-B6B2-19D5A2B36EB7}" dt="2026-09-10T22:02:30.341" v="4" actId="47"/>
        <pc:sldMkLst>
          <pc:docMk/>
          <pc:sldMk cId="3827582686" sldId="296"/>
        </pc:sldMkLst>
      </pc:sldChg>
      <pc:sldChg chg="del">
        <pc:chgData name="Mark Kleine" userId="3f7291efc5e8002e" providerId="LiveId" clId="{B5D52116-5823-4148-B6B2-19D5A2B36EB7}" dt="2026-09-10T22:02:06.643" v="3" actId="47"/>
        <pc:sldMkLst>
          <pc:docMk/>
          <pc:sldMk cId="31059892" sldId="299"/>
        </pc:sldMkLst>
      </pc:sldChg>
      <pc:sldChg chg="del">
        <pc:chgData name="Mark Kleine" userId="3f7291efc5e8002e" providerId="LiveId" clId="{B5D52116-5823-4148-B6B2-19D5A2B36EB7}" dt="2026-09-10T22:02:06.643" v="3" actId="47"/>
        <pc:sldMkLst>
          <pc:docMk/>
          <pc:sldMk cId="1158050476" sldId="300"/>
        </pc:sldMkLst>
      </pc:sldChg>
      <pc:sldChg chg="del">
        <pc:chgData name="Mark Kleine" userId="3f7291efc5e8002e" providerId="LiveId" clId="{B5D52116-5823-4148-B6B2-19D5A2B36EB7}" dt="2026-09-10T22:02:06.643" v="3" actId="47"/>
        <pc:sldMkLst>
          <pc:docMk/>
          <pc:sldMk cId="1902191243" sldId="301"/>
        </pc:sldMkLst>
      </pc:sldChg>
      <pc:sldChg chg="del">
        <pc:chgData name="Mark Kleine" userId="3f7291efc5e8002e" providerId="LiveId" clId="{B5D52116-5823-4148-B6B2-19D5A2B36EB7}" dt="2026-09-10T22:02:06.643" v="3" actId="47"/>
        <pc:sldMkLst>
          <pc:docMk/>
          <pc:sldMk cId="2212772177" sldId="323"/>
        </pc:sldMkLst>
      </pc:sldChg>
      <pc:sldChg chg="del">
        <pc:chgData name="Mark Kleine" userId="3f7291efc5e8002e" providerId="LiveId" clId="{B5D52116-5823-4148-B6B2-19D5A2B36EB7}" dt="2026-09-10T22:02:06.643" v="3" actId="47"/>
        <pc:sldMkLst>
          <pc:docMk/>
          <pc:sldMk cId="3929701233" sldId="324"/>
        </pc:sldMkLst>
      </pc:sldChg>
      <pc:sldChg chg="del">
        <pc:chgData name="Mark Kleine" userId="3f7291efc5e8002e" providerId="LiveId" clId="{B5D52116-5823-4148-B6B2-19D5A2B36EB7}" dt="2026-09-10T22:02:06.643" v="3" actId="47"/>
        <pc:sldMkLst>
          <pc:docMk/>
          <pc:sldMk cId="3407867366" sldId="325"/>
        </pc:sldMkLst>
      </pc:sldChg>
      <pc:sldChg chg="del">
        <pc:chgData name="Mark Kleine" userId="3f7291efc5e8002e" providerId="LiveId" clId="{B5D52116-5823-4148-B6B2-19D5A2B36EB7}" dt="2026-09-10T22:02:06.643" v="3" actId="47"/>
        <pc:sldMkLst>
          <pc:docMk/>
          <pc:sldMk cId="3902946758" sldId="326"/>
        </pc:sldMkLst>
      </pc:sldChg>
      <pc:sldChg chg="del">
        <pc:chgData name="Mark Kleine" userId="3f7291efc5e8002e" providerId="LiveId" clId="{B5D52116-5823-4148-B6B2-19D5A2B36EB7}" dt="2026-09-10T22:02:06.643" v="3" actId="47"/>
        <pc:sldMkLst>
          <pc:docMk/>
          <pc:sldMk cId="2968531709" sldId="328"/>
        </pc:sldMkLst>
      </pc:sldChg>
      <pc:sldChg chg="del">
        <pc:chgData name="Mark Kleine" userId="3f7291efc5e8002e" providerId="LiveId" clId="{B5D52116-5823-4148-B6B2-19D5A2B36EB7}" dt="2026-09-10T22:02:06.643" v="3" actId="47"/>
        <pc:sldMkLst>
          <pc:docMk/>
          <pc:sldMk cId="2296120670" sldId="329"/>
        </pc:sldMkLst>
      </pc:sldChg>
      <pc:sldChg chg="del">
        <pc:chgData name="Mark Kleine" userId="3f7291efc5e8002e" providerId="LiveId" clId="{B5D52116-5823-4148-B6B2-19D5A2B36EB7}" dt="2026-09-10T22:02:06.643" v="3" actId="47"/>
        <pc:sldMkLst>
          <pc:docMk/>
          <pc:sldMk cId="2342856132" sldId="330"/>
        </pc:sldMkLst>
      </pc:sldChg>
      <pc:sldChg chg="del">
        <pc:chgData name="Mark Kleine" userId="3f7291efc5e8002e" providerId="LiveId" clId="{B5D52116-5823-4148-B6B2-19D5A2B36EB7}" dt="2026-09-10T22:02:06.643" v="3" actId="47"/>
        <pc:sldMkLst>
          <pc:docMk/>
          <pc:sldMk cId="1274401619" sldId="332"/>
        </pc:sldMkLst>
      </pc:sldChg>
      <pc:sldChg chg="del">
        <pc:chgData name="Mark Kleine" userId="3f7291efc5e8002e" providerId="LiveId" clId="{B5D52116-5823-4148-B6B2-19D5A2B36EB7}" dt="2026-09-10T22:02:06.643" v="3" actId="47"/>
        <pc:sldMkLst>
          <pc:docMk/>
          <pc:sldMk cId="3971664343" sldId="333"/>
        </pc:sldMkLst>
      </pc:sldChg>
      <pc:sldChg chg="del">
        <pc:chgData name="Mark Kleine" userId="3f7291efc5e8002e" providerId="LiveId" clId="{B5D52116-5823-4148-B6B2-19D5A2B36EB7}" dt="2026-09-10T22:02:06.643" v="3" actId="47"/>
        <pc:sldMkLst>
          <pc:docMk/>
          <pc:sldMk cId="1251439185" sldId="335"/>
        </pc:sldMkLst>
      </pc:sldChg>
      <pc:sldChg chg="del">
        <pc:chgData name="Mark Kleine" userId="3f7291efc5e8002e" providerId="LiveId" clId="{B5D52116-5823-4148-B6B2-19D5A2B36EB7}" dt="2026-09-10T22:02:06.643" v="3" actId="47"/>
        <pc:sldMkLst>
          <pc:docMk/>
          <pc:sldMk cId="3222759750" sldId="336"/>
        </pc:sldMkLst>
      </pc:sldChg>
      <pc:sldChg chg="del">
        <pc:chgData name="Mark Kleine" userId="3f7291efc5e8002e" providerId="LiveId" clId="{B5D52116-5823-4148-B6B2-19D5A2B36EB7}" dt="2026-09-10T22:02:06.643" v="3" actId="47"/>
        <pc:sldMkLst>
          <pc:docMk/>
          <pc:sldMk cId="3039644064" sldId="337"/>
        </pc:sldMkLst>
      </pc:sldChg>
      <pc:sldChg chg="del">
        <pc:chgData name="Mark Kleine" userId="3f7291efc5e8002e" providerId="LiveId" clId="{B5D52116-5823-4148-B6B2-19D5A2B36EB7}" dt="2026-09-10T22:02:06.643" v="3" actId="47"/>
        <pc:sldMkLst>
          <pc:docMk/>
          <pc:sldMk cId="3139033595" sldId="339"/>
        </pc:sldMkLst>
      </pc:sldChg>
      <pc:sldChg chg="del">
        <pc:chgData name="Mark Kleine" userId="3f7291efc5e8002e" providerId="LiveId" clId="{B5D52116-5823-4148-B6B2-19D5A2B36EB7}" dt="2026-09-10T22:02:06.643" v="3" actId="47"/>
        <pc:sldMkLst>
          <pc:docMk/>
          <pc:sldMk cId="165232525" sldId="340"/>
        </pc:sldMkLst>
      </pc:sldChg>
      <pc:sldChg chg="del">
        <pc:chgData name="Mark Kleine" userId="3f7291efc5e8002e" providerId="LiveId" clId="{B5D52116-5823-4148-B6B2-19D5A2B36EB7}" dt="2026-09-10T22:02:06.643" v="3" actId="47"/>
        <pc:sldMkLst>
          <pc:docMk/>
          <pc:sldMk cId="688535556" sldId="341"/>
        </pc:sldMkLst>
      </pc:sldChg>
      <pc:sldChg chg="del">
        <pc:chgData name="Mark Kleine" userId="3f7291efc5e8002e" providerId="LiveId" clId="{B5D52116-5823-4148-B6B2-19D5A2B36EB7}" dt="2026-09-10T22:02:06.643" v="3" actId="47"/>
        <pc:sldMkLst>
          <pc:docMk/>
          <pc:sldMk cId="4190434750" sldId="344"/>
        </pc:sldMkLst>
      </pc:sldChg>
      <pc:sldChg chg="del">
        <pc:chgData name="Mark Kleine" userId="3f7291efc5e8002e" providerId="LiveId" clId="{B5D52116-5823-4148-B6B2-19D5A2B36EB7}" dt="2026-09-10T22:02:06.643" v="3" actId="47"/>
        <pc:sldMkLst>
          <pc:docMk/>
          <pc:sldMk cId="3082146917" sldId="345"/>
        </pc:sldMkLst>
      </pc:sldChg>
      <pc:sldChg chg="del">
        <pc:chgData name="Mark Kleine" userId="3f7291efc5e8002e" providerId="LiveId" clId="{B5D52116-5823-4148-B6B2-19D5A2B36EB7}" dt="2026-09-10T22:02:06.643" v="3" actId="47"/>
        <pc:sldMkLst>
          <pc:docMk/>
          <pc:sldMk cId="3599689776" sldId="347"/>
        </pc:sldMkLst>
      </pc:sldChg>
      <pc:sldChg chg="del">
        <pc:chgData name="Mark Kleine" userId="3f7291efc5e8002e" providerId="LiveId" clId="{B5D52116-5823-4148-B6B2-19D5A2B36EB7}" dt="2026-09-10T22:01:42.549" v="2" actId="47"/>
        <pc:sldMkLst>
          <pc:docMk/>
          <pc:sldMk cId="3814315325" sldId="350"/>
        </pc:sldMkLst>
      </pc:sldChg>
      <pc:sldChg chg="del">
        <pc:chgData name="Mark Kleine" userId="3f7291efc5e8002e" providerId="LiveId" clId="{B5D52116-5823-4148-B6B2-19D5A2B36EB7}" dt="2026-09-10T22:01:39.656" v="1" actId="47"/>
        <pc:sldMkLst>
          <pc:docMk/>
          <pc:sldMk cId="2166718689" sldId="351"/>
        </pc:sldMkLst>
      </pc:sldChg>
      <pc:sldChg chg="del">
        <pc:chgData name="Mark Kleine" userId="3f7291efc5e8002e" providerId="LiveId" clId="{B5D52116-5823-4148-B6B2-19D5A2B36EB7}" dt="2026-09-10T22:01:39.656" v="1" actId="47"/>
        <pc:sldMkLst>
          <pc:docMk/>
          <pc:sldMk cId="1790997733" sldId="352"/>
        </pc:sldMkLst>
      </pc:sldChg>
      <pc:sldChg chg="del">
        <pc:chgData name="Mark Kleine" userId="3f7291efc5e8002e" providerId="LiveId" clId="{B5D52116-5823-4148-B6B2-19D5A2B36EB7}" dt="2026-09-10T22:01:39.656" v="1" actId="47"/>
        <pc:sldMkLst>
          <pc:docMk/>
          <pc:sldMk cId="698728083" sldId="353"/>
        </pc:sldMkLst>
      </pc:sldChg>
      <pc:sldChg chg="del">
        <pc:chgData name="Mark Kleine" userId="3f7291efc5e8002e" providerId="LiveId" clId="{B5D52116-5823-4148-B6B2-19D5A2B36EB7}" dt="2026-09-10T22:01:39.656" v="1" actId="47"/>
        <pc:sldMkLst>
          <pc:docMk/>
          <pc:sldMk cId="211968150" sldId="356"/>
        </pc:sldMkLst>
      </pc:sldChg>
      <pc:sldChg chg="del">
        <pc:chgData name="Mark Kleine" userId="3f7291efc5e8002e" providerId="LiveId" clId="{B5D52116-5823-4148-B6B2-19D5A2B36EB7}" dt="2026-09-10T22:01:39.656" v="1" actId="47"/>
        <pc:sldMkLst>
          <pc:docMk/>
          <pc:sldMk cId="4225528815" sldId="357"/>
        </pc:sldMkLst>
      </pc:sldChg>
      <pc:sldChg chg="del">
        <pc:chgData name="Mark Kleine" userId="3f7291efc5e8002e" providerId="LiveId" clId="{B5D52116-5823-4148-B6B2-19D5A2B36EB7}" dt="2026-09-10T22:01:39.656" v="1" actId="47"/>
        <pc:sldMkLst>
          <pc:docMk/>
          <pc:sldMk cId="3224662048" sldId="359"/>
        </pc:sldMkLst>
      </pc:sldChg>
      <pc:sldChg chg="del">
        <pc:chgData name="Mark Kleine" userId="3f7291efc5e8002e" providerId="LiveId" clId="{B5D52116-5823-4148-B6B2-19D5A2B36EB7}" dt="2026-09-10T22:01:39.656" v="1" actId="47"/>
        <pc:sldMkLst>
          <pc:docMk/>
          <pc:sldMk cId="1801717743" sldId="361"/>
        </pc:sldMkLst>
      </pc:sldChg>
      <pc:sldChg chg="del">
        <pc:chgData name="Mark Kleine" userId="3f7291efc5e8002e" providerId="LiveId" clId="{B5D52116-5823-4148-B6B2-19D5A2B36EB7}" dt="2026-09-10T22:01:39.656" v="1" actId="47"/>
        <pc:sldMkLst>
          <pc:docMk/>
          <pc:sldMk cId="2619002555" sldId="362"/>
        </pc:sldMkLst>
      </pc:sldChg>
      <pc:sldChg chg="del">
        <pc:chgData name="Mark Kleine" userId="3f7291efc5e8002e" providerId="LiveId" clId="{B5D52116-5823-4148-B6B2-19D5A2B36EB7}" dt="2026-09-10T22:01:39.656" v="1" actId="47"/>
        <pc:sldMkLst>
          <pc:docMk/>
          <pc:sldMk cId="4081529039" sldId="364"/>
        </pc:sldMkLst>
      </pc:sldChg>
      <pc:sldChg chg="del">
        <pc:chgData name="Mark Kleine" userId="3f7291efc5e8002e" providerId="LiveId" clId="{B5D52116-5823-4148-B6B2-19D5A2B36EB7}" dt="2026-09-10T22:01:39.656" v="1" actId="47"/>
        <pc:sldMkLst>
          <pc:docMk/>
          <pc:sldMk cId="767725534" sldId="365"/>
        </pc:sldMkLst>
      </pc:sldChg>
      <pc:sldChg chg="del">
        <pc:chgData name="Mark Kleine" userId="3f7291efc5e8002e" providerId="LiveId" clId="{B5D52116-5823-4148-B6B2-19D5A2B36EB7}" dt="2026-09-10T22:01:39.656" v="1" actId="47"/>
        <pc:sldMkLst>
          <pc:docMk/>
          <pc:sldMk cId="4130758140" sldId="366"/>
        </pc:sldMkLst>
      </pc:sldChg>
      <pc:sldChg chg="del">
        <pc:chgData name="Mark Kleine" userId="3f7291efc5e8002e" providerId="LiveId" clId="{B5D52116-5823-4148-B6B2-19D5A2B36EB7}" dt="2026-09-10T22:01:39.656" v="1" actId="47"/>
        <pc:sldMkLst>
          <pc:docMk/>
          <pc:sldMk cId="3031451574" sldId="369"/>
        </pc:sldMkLst>
      </pc:sldChg>
      <pc:sldChg chg="del">
        <pc:chgData name="Mark Kleine" userId="3f7291efc5e8002e" providerId="LiveId" clId="{B5D52116-5823-4148-B6B2-19D5A2B36EB7}" dt="2026-09-10T22:01:14.859" v="0" actId="47"/>
        <pc:sldMkLst>
          <pc:docMk/>
          <pc:sldMk cId="2654180421" sldId="372"/>
        </pc:sldMkLst>
      </pc:sldChg>
      <pc:sldChg chg="del">
        <pc:chgData name="Mark Kleine" userId="3f7291efc5e8002e" providerId="LiveId" clId="{B5D52116-5823-4148-B6B2-19D5A2B36EB7}" dt="2026-09-10T22:01:14.859" v="0" actId="47"/>
        <pc:sldMkLst>
          <pc:docMk/>
          <pc:sldMk cId="4086890431" sldId="373"/>
        </pc:sldMkLst>
      </pc:sldChg>
      <pc:sldChg chg="del">
        <pc:chgData name="Mark Kleine" userId="3f7291efc5e8002e" providerId="LiveId" clId="{B5D52116-5823-4148-B6B2-19D5A2B36EB7}" dt="2026-09-10T22:01:14.859" v="0" actId="47"/>
        <pc:sldMkLst>
          <pc:docMk/>
          <pc:sldMk cId="3634830579" sldId="374"/>
        </pc:sldMkLst>
      </pc:sldChg>
      <pc:sldChg chg="del">
        <pc:chgData name="Mark Kleine" userId="3f7291efc5e8002e" providerId="LiveId" clId="{B5D52116-5823-4148-B6B2-19D5A2B36EB7}" dt="2026-09-10T22:01:14.859" v="0" actId="47"/>
        <pc:sldMkLst>
          <pc:docMk/>
          <pc:sldMk cId="1898869542" sldId="377"/>
        </pc:sldMkLst>
      </pc:sldChg>
      <pc:sldChg chg="del">
        <pc:chgData name="Mark Kleine" userId="3f7291efc5e8002e" providerId="LiveId" clId="{B5D52116-5823-4148-B6B2-19D5A2B36EB7}" dt="2026-09-10T22:01:14.859" v="0" actId="47"/>
        <pc:sldMkLst>
          <pc:docMk/>
          <pc:sldMk cId="3984146505" sldId="379"/>
        </pc:sldMkLst>
      </pc:sldChg>
      <pc:sldChg chg="del">
        <pc:chgData name="Mark Kleine" userId="3f7291efc5e8002e" providerId="LiveId" clId="{B5D52116-5823-4148-B6B2-19D5A2B36EB7}" dt="2026-09-10T22:01:14.859" v="0" actId="47"/>
        <pc:sldMkLst>
          <pc:docMk/>
          <pc:sldMk cId="893408638" sldId="381"/>
        </pc:sldMkLst>
      </pc:sldChg>
      <pc:sldChg chg="del">
        <pc:chgData name="Mark Kleine" userId="3f7291efc5e8002e" providerId="LiveId" clId="{B5D52116-5823-4148-B6B2-19D5A2B36EB7}" dt="2026-09-10T22:01:14.859" v="0" actId="47"/>
        <pc:sldMkLst>
          <pc:docMk/>
          <pc:sldMk cId="3318378428" sldId="382"/>
        </pc:sldMkLst>
      </pc:sldChg>
      <pc:sldChg chg="del">
        <pc:chgData name="Mark Kleine" userId="3f7291efc5e8002e" providerId="LiveId" clId="{B5D52116-5823-4148-B6B2-19D5A2B36EB7}" dt="2026-09-10T22:01:14.859" v="0" actId="47"/>
        <pc:sldMkLst>
          <pc:docMk/>
          <pc:sldMk cId="1142104483" sldId="383"/>
        </pc:sldMkLst>
      </pc:sldChg>
      <pc:sldChg chg="del">
        <pc:chgData name="Mark Kleine" userId="3f7291efc5e8002e" providerId="LiveId" clId="{B5D52116-5823-4148-B6B2-19D5A2B36EB7}" dt="2026-09-10T22:01:14.859" v="0" actId="47"/>
        <pc:sldMkLst>
          <pc:docMk/>
          <pc:sldMk cId="3310748382" sldId="38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908A-F99F-92A1-DB37-7C9BB37D9AD0}"/>
              </a:ext>
            </a:extLst>
          </p:cNvPr>
          <p:cNvSpPr>
            <a:spLocks noGrp="1"/>
          </p:cNvSpPr>
          <p:nvPr>
            <p:ph type="ctrTitle"/>
          </p:nvPr>
        </p:nvSpPr>
        <p:spPr>
          <a:xfrm>
            <a:off x="1524000" y="1122363"/>
            <a:ext cx="9144000" cy="2387600"/>
          </a:xfrm>
        </p:spPr>
        <p:txBody>
          <a:bodyPr anchor="b"/>
          <a:lstStyle>
            <a:lvl1pPr algn="ctr">
              <a:defRPr sz="6000">
                <a:solidFill>
                  <a:srgbClr val="14183F"/>
                </a:solidFill>
                <a:latin typeface="+mn-lt"/>
              </a:defRPr>
            </a:lvl1pPr>
          </a:lstStyle>
          <a:p>
            <a:r>
              <a:rPr lang="en-US"/>
              <a:t>Click to edit Master title style</a:t>
            </a:r>
          </a:p>
        </p:txBody>
      </p:sp>
      <p:sp>
        <p:nvSpPr>
          <p:cNvPr id="3" name="Subtitle 2">
            <a:extLst>
              <a:ext uri="{FF2B5EF4-FFF2-40B4-BE49-F238E27FC236}">
                <a16:creationId xmlns:a16="http://schemas.microsoft.com/office/drawing/2014/main" id="{9C4F7D20-FE8C-130D-B4E8-934A3A92F6FC}"/>
              </a:ext>
            </a:extLst>
          </p:cNvPr>
          <p:cNvSpPr>
            <a:spLocks noGrp="1"/>
          </p:cNvSpPr>
          <p:nvPr>
            <p:ph type="subTitle" idx="1"/>
          </p:nvPr>
        </p:nvSpPr>
        <p:spPr>
          <a:xfrm>
            <a:off x="1524000" y="3602038"/>
            <a:ext cx="9144000" cy="1655762"/>
          </a:xfrm>
        </p:spPr>
        <p:txBody>
          <a:bodyPr/>
          <a:lstStyle>
            <a:lvl1pPr marL="0" indent="0" algn="ctr">
              <a:buNone/>
              <a:defRPr sz="2400">
                <a:solidFill>
                  <a:srgbClr val="14183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31823F-C096-C28D-03ED-A2B1AEDC661C}"/>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5" name="Footer Placeholder 4">
            <a:extLst>
              <a:ext uri="{FF2B5EF4-FFF2-40B4-BE49-F238E27FC236}">
                <a16:creationId xmlns:a16="http://schemas.microsoft.com/office/drawing/2014/main" id="{8A1AFDC8-28CB-4D03-6613-F60531F35AEB}"/>
              </a:ext>
            </a:extLst>
          </p:cNvPr>
          <p:cNvSpPr>
            <a:spLocks noGrp="1"/>
          </p:cNvSpPr>
          <p:nvPr>
            <p:ph type="ftr" sz="quarter" idx="11"/>
          </p:nvPr>
        </p:nvSpPr>
        <p:spPr/>
        <p:txBody>
          <a:bodyPr/>
          <a:lstStyle/>
          <a:p>
            <a:endParaRPr lang="en-US" dirty="0"/>
          </a:p>
        </p:txBody>
      </p:sp>
      <p:sp>
        <p:nvSpPr>
          <p:cNvPr id="7" name="TextBox 6">
            <a:extLst>
              <a:ext uri="{FF2B5EF4-FFF2-40B4-BE49-F238E27FC236}">
                <a16:creationId xmlns:a16="http://schemas.microsoft.com/office/drawing/2014/main" id="{4C7ABF6E-E2A6-18D3-4DA3-3BCB2B0944EA}"/>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spTree>
    <p:extLst>
      <p:ext uri="{BB962C8B-B14F-4D97-AF65-F5344CB8AC3E}">
        <p14:creationId xmlns:p14="http://schemas.microsoft.com/office/powerpoint/2010/main" val="276891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9AF1-542A-93B2-F187-99AF168CEE25}"/>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875C7103-CF40-E179-7025-FBAA5CEAEA0D}"/>
              </a:ext>
            </a:extLst>
          </p:cNvPr>
          <p:cNvSpPr>
            <a:spLocks noGrp="1"/>
          </p:cNvSpPr>
          <p:nvPr>
            <p:ph idx="1"/>
          </p:nvPr>
        </p:nvSpPr>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F5C943-DBBB-FD21-F96E-FA3DCCAF2736}"/>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5" name="Footer Placeholder 4">
            <a:extLst>
              <a:ext uri="{FF2B5EF4-FFF2-40B4-BE49-F238E27FC236}">
                <a16:creationId xmlns:a16="http://schemas.microsoft.com/office/drawing/2014/main" id="{290587FD-2241-9FAE-0B83-C4F1A8CBE6A7}"/>
              </a:ext>
            </a:extLst>
          </p:cNvPr>
          <p:cNvSpPr>
            <a:spLocks noGrp="1"/>
          </p:cNvSpPr>
          <p:nvPr>
            <p:ph type="ftr" sz="quarter" idx="11"/>
          </p:nvPr>
        </p:nvSpPr>
        <p:spPr/>
        <p:txBody>
          <a:bodyPr/>
          <a:lstStyle/>
          <a:p>
            <a:endParaRPr lang="en-US" dirty="0"/>
          </a:p>
        </p:txBody>
      </p:sp>
      <p:sp>
        <p:nvSpPr>
          <p:cNvPr id="7" name="TextBox 6">
            <a:extLst>
              <a:ext uri="{FF2B5EF4-FFF2-40B4-BE49-F238E27FC236}">
                <a16:creationId xmlns:a16="http://schemas.microsoft.com/office/drawing/2014/main" id="{55CEC5FE-0722-C3D0-B527-DA85FE5C5639}"/>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spTree>
    <p:extLst>
      <p:ext uri="{BB962C8B-B14F-4D97-AF65-F5344CB8AC3E}">
        <p14:creationId xmlns:p14="http://schemas.microsoft.com/office/powerpoint/2010/main" val="1331635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1E9B-71C3-2172-7BE6-3D4A327112CE}"/>
              </a:ext>
            </a:extLst>
          </p:cNvPr>
          <p:cNvSpPr>
            <a:spLocks noGrp="1"/>
          </p:cNvSpPr>
          <p:nvPr>
            <p:ph type="title"/>
          </p:nvPr>
        </p:nvSpPr>
        <p:spPr>
          <a:xfrm>
            <a:off x="831850" y="1709738"/>
            <a:ext cx="10515600" cy="2852737"/>
          </a:xfrm>
        </p:spPr>
        <p:txBody>
          <a:bodyPr anchor="b"/>
          <a:lstStyle>
            <a:lvl1pPr>
              <a:defRPr sz="6000">
                <a:solidFill>
                  <a:srgbClr val="14183F"/>
                </a:solidFill>
                <a:latin typeface="+mn-lt"/>
              </a:defRPr>
            </a:lvl1pPr>
          </a:lstStyle>
          <a:p>
            <a:r>
              <a:rPr lang="en-US"/>
              <a:t>Click to edit Master title style</a:t>
            </a:r>
          </a:p>
        </p:txBody>
      </p:sp>
      <p:sp>
        <p:nvSpPr>
          <p:cNvPr id="3" name="Text Placeholder 2">
            <a:extLst>
              <a:ext uri="{FF2B5EF4-FFF2-40B4-BE49-F238E27FC236}">
                <a16:creationId xmlns:a16="http://schemas.microsoft.com/office/drawing/2014/main" id="{525EDA0C-3D19-491A-DD54-858CD7D40592}"/>
              </a:ext>
            </a:extLst>
          </p:cNvPr>
          <p:cNvSpPr>
            <a:spLocks noGrp="1"/>
          </p:cNvSpPr>
          <p:nvPr>
            <p:ph type="body" idx="1"/>
          </p:nvPr>
        </p:nvSpPr>
        <p:spPr>
          <a:xfrm>
            <a:off x="831850" y="4589463"/>
            <a:ext cx="10515600" cy="1500187"/>
          </a:xfrm>
        </p:spPr>
        <p:txBody>
          <a:bodyPr/>
          <a:lstStyle>
            <a:lvl1pPr marL="0" indent="0">
              <a:buNone/>
              <a:defRPr sz="2400">
                <a:solidFill>
                  <a:srgbClr val="1418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F44DA1-140C-F634-633C-88E49932B081}"/>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5" name="Footer Placeholder 4">
            <a:extLst>
              <a:ext uri="{FF2B5EF4-FFF2-40B4-BE49-F238E27FC236}">
                <a16:creationId xmlns:a16="http://schemas.microsoft.com/office/drawing/2014/main" id="{7F59B3EA-70B3-CCAC-AA9D-953C03013B5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260543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45C3-CA18-8124-8150-2D2E865AB69E}"/>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6A3BC03D-435A-DC33-A5E1-09E3616D6247}"/>
              </a:ext>
            </a:extLst>
          </p:cNvPr>
          <p:cNvSpPr>
            <a:spLocks noGrp="1"/>
          </p:cNvSpPr>
          <p:nvPr>
            <p:ph sz="half" idx="1"/>
          </p:nvPr>
        </p:nvSpPr>
        <p:spPr>
          <a:xfrm>
            <a:off x="838200" y="1825625"/>
            <a:ext cx="5181600" cy="435133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B42CFE-D21A-783C-3BEB-94C675449B7D}"/>
              </a:ext>
            </a:extLst>
          </p:cNvPr>
          <p:cNvSpPr>
            <a:spLocks noGrp="1"/>
          </p:cNvSpPr>
          <p:nvPr>
            <p:ph sz="half" idx="2"/>
          </p:nvPr>
        </p:nvSpPr>
        <p:spPr>
          <a:xfrm>
            <a:off x="6172200" y="1825625"/>
            <a:ext cx="5181600" cy="435133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ED426B-B642-4C33-5648-D168F31EFAE9}"/>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6" name="Footer Placeholder 5">
            <a:extLst>
              <a:ext uri="{FF2B5EF4-FFF2-40B4-BE49-F238E27FC236}">
                <a16:creationId xmlns:a16="http://schemas.microsoft.com/office/drawing/2014/main" id="{A13815B7-3C8B-E303-67BB-948EFC09119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018862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7AD3-CAA0-991F-614D-21A4A0FA6EE2}"/>
              </a:ext>
            </a:extLst>
          </p:cNvPr>
          <p:cNvSpPr>
            <a:spLocks noGrp="1"/>
          </p:cNvSpPr>
          <p:nvPr>
            <p:ph type="title"/>
          </p:nvPr>
        </p:nvSpPr>
        <p:spPr>
          <a:xfrm>
            <a:off x="839788" y="365125"/>
            <a:ext cx="10515600" cy="1325563"/>
          </a:xfrm>
        </p:spPr>
        <p:txBody>
          <a:bodyPr/>
          <a:lstStyle>
            <a:lvl1pPr>
              <a:defRPr>
                <a:solidFill>
                  <a:srgbClr val="14183F"/>
                </a:solidFill>
                <a:latin typeface="+mn-lt"/>
              </a:defRPr>
            </a:lvl1pPr>
          </a:lstStyle>
          <a:p>
            <a:r>
              <a:rPr lang="en-US"/>
              <a:t>Click to edit Master title style</a:t>
            </a:r>
          </a:p>
        </p:txBody>
      </p:sp>
      <p:sp>
        <p:nvSpPr>
          <p:cNvPr id="3" name="Text Placeholder 2">
            <a:extLst>
              <a:ext uri="{FF2B5EF4-FFF2-40B4-BE49-F238E27FC236}">
                <a16:creationId xmlns:a16="http://schemas.microsoft.com/office/drawing/2014/main" id="{60393C8E-FAAC-6B46-4500-BC55F35543B4}"/>
              </a:ext>
            </a:extLst>
          </p:cNvPr>
          <p:cNvSpPr>
            <a:spLocks noGrp="1"/>
          </p:cNvSpPr>
          <p:nvPr>
            <p:ph type="body" idx="1"/>
          </p:nvPr>
        </p:nvSpPr>
        <p:spPr>
          <a:xfrm>
            <a:off x="839788" y="1681163"/>
            <a:ext cx="5157787" cy="823912"/>
          </a:xfrm>
        </p:spPr>
        <p:txBody>
          <a:bodyPr anchor="b"/>
          <a:lstStyle>
            <a:lvl1pPr marL="0" indent="0">
              <a:buNone/>
              <a:defRPr sz="2400" b="1">
                <a:solidFill>
                  <a:srgbClr val="14183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C2A257-9989-2611-44F0-53116FBDF738}"/>
              </a:ext>
            </a:extLst>
          </p:cNvPr>
          <p:cNvSpPr>
            <a:spLocks noGrp="1"/>
          </p:cNvSpPr>
          <p:nvPr>
            <p:ph sz="half" idx="2"/>
          </p:nvPr>
        </p:nvSpPr>
        <p:spPr>
          <a:xfrm>
            <a:off x="839788" y="2505075"/>
            <a:ext cx="5157787" cy="368458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448BA6-C96A-9BDA-AD20-07B61307D027}"/>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4183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CB2D08-C4C7-D389-1161-64D110932257}"/>
              </a:ext>
            </a:extLst>
          </p:cNvPr>
          <p:cNvSpPr>
            <a:spLocks noGrp="1"/>
          </p:cNvSpPr>
          <p:nvPr>
            <p:ph sz="quarter" idx="4"/>
          </p:nvPr>
        </p:nvSpPr>
        <p:spPr>
          <a:xfrm>
            <a:off x="6172200" y="2505075"/>
            <a:ext cx="5183188" cy="368458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455890-A863-E416-979C-6B9B5308DCC4}"/>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8" name="Footer Placeholder 7">
            <a:extLst>
              <a:ext uri="{FF2B5EF4-FFF2-40B4-BE49-F238E27FC236}">
                <a16:creationId xmlns:a16="http://schemas.microsoft.com/office/drawing/2014/main" id="{76B9AD17-7E41-FF4A-325B-55DC8E6B498E}"/>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74180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B420D-8922-B51D-DBE7-56EF7E44F32C}"/>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Date Placeholder 2">
            <a:extLst>
              <a:ext uri="{FF2B5EF4-FFF2-40B4-BE49-F238E27FC236}">
                <a16:creationId xmlns:a16="http://schemas.microsoft.com/office/drawing/2014/main" id="{839D6D68-27C7-044E-1826-8CEFBB53703B}"/>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4" name="Footer Placeholder 3">
            <a:extLst>
              <a:ext uri="{FF2B5EF4-FFF2-40B4-BE49-F238E27FC236}">
                <a16:creationId xmlns:a16="http://schemas.microsoft.com/office/drawing/2014/main" id="{1B3A62E1-0CF8-5C8F-6179-3D967C91208A}"/>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9283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A90040-99EE-77B6-56FB-FF6C0325FCAF}"/>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3" name="Footer Placeholder 2">
            <a:extLst>
              <a:ext uri="{FF2B5EF4-FFF2-40B4-BE49-F238E27FC236}">
                <a16:creationId xmlns:a16="http://schemas.microsoft.com/office/drawing/2014/main" id="{370A27A0-A5DE-1444-964F-6F6E5F5DC33A}"/>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790818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AB2C-A59F-9E22-D161-6C7AE3C2FB1B}"/>
              </a:ext>
            </a:extLst>
          </p:cNvPr>
          <p:cNvSpPr>
            <a:spLocks noGrp="1"/>
          </p:cNvSpPr>
          <p:nvPr>
            <p:ph type="title"/>
          </p:nvPr>
        </p:nvSpPr>
        <p:spPr>
          <a:xfrm>
            <a:off x="839788" y="457200"/>
            <a:ext cx="3932237" cy="1600200"/>
          </a:xfrm>
        </p:spPr>
        <p:txBody>
          <a:bodyPr anchor="b"/>
          <a:lstStyle>
            <a:lvl1pPr>
              <a:defRPr sz="3200">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5509947F-4F17-CE37-0E62-CB87BE223B71}"/>
              </a:ext>
            </a:extLst>
          </p:cNvPr>
          <p:cNvSpPr>
            <a:spLocks noGrp="1"/>
          </p:cNvSpPr>
          <p:nvPr>
            <p:ph idx="1"/>
          </p:nvPr>
        </p:nvSpPr>
        <p:spPr>
          <a:xfrm>
            <a:off x="5183188" y="987425"/>
            <a:ext cx="6172200" cy="4873625"/>
          </a:xfrm>
        </p:spPr>
        <p:txBody>
          <a:bodyPr/>
          <a:lstStyle>
            <a:lvl1pPr>
              <a:defRPr sz="3200">
                <a:solidFill>
                  <a:srgbClr val="14183F"/>
                </a:solidFill>
              </a:defRPr>
            </a:lvl1pPr>
            <a:lvl2pPr>
              <a:defRPr sz="2800">
                <a:solidFill>
                  <a:srgbClr val="14183F"/>
                </a:solidFill>
              </a:defRPr>
            </a:lvl2pPr>
            <a:lvl3pPr>
              <a:defRPr sz="2400">
                <a:solidFill>
                  <a:srgbClr val="14183F"/>
                </a:solidFill>
              </a:defRPr>
            </a:lvl3pPr>
            <a:lvl4pPr>
              <a:defRPr sz="2000">
                <a:solidFill>
                  <a:srgbClr val="14183F"/>
                </a:solidFill>
              </a:defRPr>
            </a:lvl4pPr>
            <a:lvl5pPr>
              <a:defRPr sz="2000">
                <a:solidFill>
                  <a:srgbClr val="14183F"/>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BC3EDC-A3A2-E102-2C6E-54C8E29EE942}"/>
              </a:ext>
            </a:extLst>
          </p:cNvPr>
          <p:cNvSpPr>
            <a:spLocks noGrp="1"/>
          </p:cNvSpPr>
          <p:nvPr>
            <p:ph type="body" sz="half" idx="2"/>
          </p:nvPr>
        </p:nvSpPr>
        <p:spPr>
          <a:xfrm>
            <a:off x="839788" y="2057400"/>
            <a:ext cx="3932237" cy="3811588"/>
          </a:xfrm>
        </p:spPr>
        <p:txBody>
          <a:bodyPr/>
          <a:lstStyle>
            <a:lvl1pPr marL="0" indent="0">
              <a:buNone/>
              <a:defRPr sz="1600">
                <a:solidFill>
                  <a:srgbClr val="14183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289217-5582-CCDC-23C4-1C4ABA38D0C7}"/>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6" name="Footer Placeholder 5">
            <a:extLst>
              <a:ext uri="{FF2B5EF4-FFF2-40B4-BE49-F238E27FC236}">
                <a16:creationId xmlns:a16="http://schemas.microsoft.com/office/drawing/2014/main" id="{EC9B361E-E229-FA91-A818-68EDF3A2BEB7}"/>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414276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6BC9-4125-4B75-2807-29AC49E37398}"/>
              </a:ext>
            </a:extLst>
          </p:cNvPr>
          <p:cNvSpPr>
            <a:spLocks noGrp="1"/>
          </p:cNvSpPr>
          <p:nvPr>
            <p:ph type="title"/>
          </p:nvPr>
        </p:nvSpPr>
        <p:spPr>
          <a:xfrm>
            <a:off x="839788" y="457200"/>
            <a:ext cx="3932237" cy="1600200"/>
          </a:xfrm>
        </p:spPr>
        <p:txBody>
          <a:bodyPr anchor="b"/>
          <a:lstStyle>
            <a:lvl1pPr>
              <a:defRPr sz="3200">
                <a:solidFill>
                  <a:srgbClr val="14183F"/>
                </a:solidFill>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3111AFE-06C8-A261-C990-D1E2018AF1CA}"/>
              </a:ext>
            </a:extLst>
          </p:cNvPr>
          <p:cNvSpPr>
            <a:spLocks noGrp="1"/>
          </p:cNvSpPr>
          <p:nvPr>
            <p:ph type="pic" idx="1"/>
          </p:nvPr>
        </p:nvSpPr>
        <p:spPr>
          <a:xfrm>
            <a:off x="5183188" y="987425"/>
            <a:ext cx="6172200" cy="4873625"/>
          </a:xfrm>
        </p:spPr>
        <p:txBody>
          <a:bodyPr/>
          <a:lstStyle>
            <a:lvl1pPr marL="0" indent="0">
              <a:buNone/>
              <a:defRPr sz="3200">
                <a:solidFill>
                  <a:srgbClr val="14183F"/>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91B7B23-EBEA-0118-54C7-662CC9D9812F}"/>
              </a:ext>
            </a:extLst>
          </p:cNvPr>
          <p:cNvSpPr>
            <a:spLocks noGrp="1"/>
          </p:cNvSpPr>
          <p:nvPr>
            <p:ph type="body" sz="half" idx="2"/>
          </p:nvPr>
        </p:nvSpPr>
        <p:spPr>
          <a:xfrm>
            <a:off x="839788" y="2057400"/>
            <a:ext cx="3932237" cy="3811588"/>
          </a:xfrm>
        </p:spPr>
        <p:txBody>
          <a:bodyPr/>
          <a:lstStyle>
            <a:lvl1pPr marL="0" indent="0">
              <a:buNone/>
              <a:defRPr sz="1600">
                <a:solidFill>
                  <a:srgbClr val="14183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C10F7E-E94B-DB96-4320-DAC3DFD5F5D1}"/>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6" name="Footer Placeholder 5">
            <a:extLst>
              <a:ext uri="{FF2B5EF4-FFF2-40B4-BE49-F238E27FC236}">
                <a16:creationId xmlns:a16="http://schemas.microsoft.com/office/drawing/2014/main" id="{5B1D2946-65F2-2F5F-FE4D-E13D69EC82B8}"/>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9239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86D2-CD9F-4EF4-AFF4-04AC73ADF987}"/>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Vertical Text Placeholder 2">
            <a:extLst>
              <a:ext uri="{FF2B5EF4-FFF2-40B4-BE49-F238E27FC236}">
                <a16:creationId xmlns:a16="http://schemas.microsoft.com/office/drawing/2014/main" id="{CDB567E5-94ED-886F-C205-10FCA3A2CDA8}"/>
              </a:ext>
            </a:extLst>
          </p:cNvPr>
          <p:cNvSpPr>
            <a:spLocks noGrp="1"/>
          </p:cNvSpPr>
          <p:nvPr>
            <p:ph type="body" orient="vert" idx="1"/>
          </p:nvPr>
        </p:nvSpPr>
        <p:spPr/>
        <p:txBody>
          <a:bodyPr vert="eaVert"/>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D227D6-FCC8-17DE-2977-C13559959001}"/>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5" name="Footer Placeholder 4">
            <a:extLst>
              <a:ext uri="{FF2B5EF4-FFF2-40B4-BE49-F238E27FC236}">
                <a16:creationId xmlns:a16="http://schemas.microsoft.com/office/drawing/2014/main" id="{7DBF339B-EB9A-35B1-26DA-597B391CDCEE}"/>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49479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565083-3231-6214-C4C8-CEDC5EB0559D}"/>
              </a:ext>
            </a:extLst>
          </p:cNvPr>
          <p:cNvSpPr>
            <a:spLocks noGrp="1"/>
          </p:cNvSpPr>
          <p:nvPr>
            <p:ph type="title" orient="vert"/>
          </p:nvPr>
        </p:nvSpPr>
        <p:spPr>
          <a:xfrm>
            <a:off x="8724900" y="365125"/>
            <a:ext cx="2628900" cy="5811838"/>
          </a:xfrm>
        </p:spPr>
        <p:txBody>
          <a:bodyPr vert="eaVert"/>
          <a:lstStyle>
            <a:lvl1pPr>
              <a:defRPr>
                <a:solidFill>
                  <a:srgbClr val="14183F"/>
                </a:solidFill>
                <a:latin typeface="+mn-lt"/>
              </a:defRPr>
            </a:lvl1pPr>
          </a:lstStyle>
          <a:p>
            <a:r>
              <a:rPr lang="en-US"/>
              <a:t>Click to edit Master title style</a:t>
            </a:r>
          </a:p>
        </p:txBody>
      </p:sp>
      <p:sp>
        <p:nvSpPr>
          <p:cNvPr id="3" name="Vertical Text Placeholder 2">
            <a:extLst>
              <a:ext uri="{FF2B5EF4-FFF2-40B4-BE49-F238E27FC236}">
                <a16:creationId xmlns:a16="http://schemas.microsoft.com/office/drawing/2014/main" id="{5B5CA91D-74EA-865B-1257-F44BA2D0D733}"/>
              </a:ext>
            </a:extLst>
          </p:cNvPr>
          <p:cNvSpPr>
            <a:spLocks noGrp="1"/>
          </p:cNvSpPr>
          <p:nvPr>
            <p:ph type="body" orient="vert" idx="1"/>
          </p:nvPr>
        </p:nvSpPr>
        <p:spPr>
          <a:xfrm>
            <a:off x="838200" y="365125"/>
            <a:ext cx="7734300" cy="5811838"/>
          </a:xfrm>
        </p:spPr>
        <p:txBody>
          <a:bodyPr vert="eaVert"/>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5F9D1-C38A-B7E2-F77F-B4DB20586A86}"/>
              </a:ext>
            </a:extLst>
          </p:cNvPr>
          <p:cNvSpPr>
            <a:spLocks noGrp="1"/>
          </p:cNvSpPr>
          <p:nvPr>
            <p:ph type="dt" sz="half" idx="10"/>
          </p:nvPr>
        </p:nvSpPr>
        <p:spPr/>
        <p:txBody>
          <a:bodyPr/>
          <a:lstStyle/>
          <a:p>
            <a:fld id="{8270F2EC-27EC-4AD1-8606-6AB05A520281}" type="datetimeFigureOut">
              <a:rPr lang="en-US" smtClean="0"/>
              <a:t>9/10/2026</a:t>
            </a:fld>
            <a:endParaRPr lang="en-US" dirty="0"/>
          </a:p>
        </p:txBody>
      </p:sp>
      <p:sp>
        <p:nvSpPr>
          <p:cNvPr id="5" name="Footer Placeholder 4">
            <a:extLst>
              <a:ext uri="{FF2B5EF4-FFF2-40B4-BE49-F238E27FC236}">
                <a16:creationId xmlns:a16="http://schemas.microsoft.com/office/drawing/2014/main" id="{C289572F-A2C6-5759-D062-9775F736F14C}"/>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67127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E7459F-4FBD-1F78-ACFE-BEDED75A08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4E700-112F-76F8-3728-54A5309BE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D6E0DF-C066-0E37-7923-86890DB63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0F2EC-27EC-4AD1-8606-6AB05A520281}" type="datetimeFigureOut">
              <a:rPr lang="en-US" smtClean="0"/>
              <a:t>9/10/2026</a:t>
            </a:fld>
            <a:endParaRPr lang="en-US" dirty="0"/>
          </a:p>
        </p:txBody>
      </p:sp>
      <p:sp>
        <p:nvSpPr>
          <p:cNvPr id="5" name="Footer Placeholder 4">
            <a:extLst>
              <a:ext uri="{FF2B5EF4-FFF2-40B4-BE49-F238E27FC236}">
                <a16:creationId xmlns:a16="http://schemas.microsoft.com/office/drawing/2014/main" id="{40003063-564A-5086-18A1-8A148C3CD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TextBox 6">
            <a:extLst>
              <a:ext uri="{FF2B5EF4-FFF2-40B4-BE49-F238E27FC236}">
                <a16:creationId xmlns:a16="http://schemas.microsoft.com/office/drawing/2014/main" id="{B7E6A116-5919-EBBB-ECBC-AD8F60974047}"/>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pic>
        <p:nvPicPr>
          <p:cNvPr id="9" name="Picture 8">
            <a:extLst>
              <a:ext uri="{FF2B5EF4-FFF2-40B4-BE49-F238E27FC236}">
                <a16:creationId xmlns:a16="http://schemas.microsoft.com/office/drawing/2014/main" id="{94C46408-644A-5A7C-EF1B-835D5DC65FE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06915" y="0"/>
            <a:ext cx="1985085" cy="995719"/>
          </a:xfrm>
          <a:prstGeom prst="rect">
            <a:avLst/>
          </a:prstGeom>
        </p:spPr>
      </p:pic>
    </p:spTree>
    <p:extLst>
      <p:ext uri="{BB962C8B-B14F-4D97-AF65-F5344CB8AC3E}">
        <p14:creationId xmlns:p14="http://schemas.microsoft.com/office/powerpoint/2010/main" val="45469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14183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4183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4183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4183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4183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418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3C5A2C7-B21D-793F-B110-AFE4CDFE80FC}"/>
              </a:ext>
            </a:extLst>
          </p:cNvPr>
          <p:cNvGrpSpPr/>
          <p:nvPr/>
        </p:nvGrpSpPr>
        <p:grpSpPr>
          <a:xfrm>
            <a:off x="108700" y="4198738"/>
            <a:ext cx="12083300" cy="2659262"/>
            <a:chOff x="108700" y="4198738"/>
            <a:chExt cx="12083300" cy="2659262"/>
          </a:xfrm>
        </p:grpSpPr>
        <p:pic>
          <p:nvPicPr>
            <p:cNvPr id="11" name="Picture 10">
              <a:extLst>
                <a:ext uri="{FF2B5EF4-FFF2-40B4-BE49-F238E27FC236}">
                  <a16:creationId xmlns:a16="http://schemas.microsoft.com/office/drawing/2014/main" id="{C5209F51-8AA7-959C-9B8D-71A9F2C60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8057" y="4593806"/>
              <a:ext cx="4513943" cy="2264194"/>
            </a:xfrm>
            <a:prstGeom prst="rect">
              <a:avLst/>
            </a:prstGeom>
          </p:spPr>
        </p:pic>
        <p:sp>
          <p:nvSpPr>
            <p:cNvPr id="12" name="TextBox 11">
              <a:extLst>
                <a:ext uri="{FF2B5EF4-FFF2-40B4-BE49-F238E27FC236}">
                  <a16:creationId xmlns:a16="http://schemas.microsoft.com/office/drawing/2014/main" id="{2C667905-C595-49A3-896F-04FF79C3BAB0}"/>
                </a:ext>
              </a:extLst>
            </p:cNvPr>
            <p:cNvSpPr txBox="1"/>
            <p:nvPr/>
          </p:nvSpPr>
          <p:spPr>
            <a:xfrm>
              <a:off x="108700" y="4198738"/>
              <a:ext cx="6756557" cy="2400657"/>
            </a:xfrm>
            <a:prstGeom prst="rect">
              <a:avLst/>
            </a:prstGeom>
            <a:noFill/>
          </p:spPr>
          <p:txBody>
            <a:bodyPr wrap="square" rtlCol="0">
              <a:spAutoFit/>
            </a:bodyPr>
            <a:lstStyle/>
            <a:p>
              <a:pPr algn="ctr"/>
              <a:r>
                <a:rPr lang="en-US" sz="5000" dirty="0">
                  <a:latin typeface="Franklin Gothic Heavy" panose="020B0903020102020204" pitchFamily="34" charset="0"/>
                </a:rPr>
                <a:t>Amateur Radio Technician Exam Preparation Course</a:t>
              </a:r>
            </a:p>
          </p:txBody>
        </p:sp>
      </p:grpSp>
      <p:pic>
        <p:nvPicPr>
          <p:cNvPr id="4" name="Picture 3">
            <a:extLst>
              <a:ext uri="{FF2B5EF4-FFF2-40B4-BE49-F238E27FC236}">
                <a16:creationId xmlns:a16="http://schemas.microsoft.com/office/drawing/2014/main" id="{CD8C884B-8804-5AD1-D8A9-F93E9D1A5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Tree>
    <p:extLst>
      <p:ext uri="{BB962C8B-B14F-4D97-AF65-F5344CB8AC3E}">
        <p14:creationId xmlns:p14="http://schemas.microsoft.com/office/powerpoint/2010/main" val="757521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2403BF-753D-F977-1983-62E30BF82424}"/>
              </a:ext>
            </a:extLst>
          </p:cNvPr>
          <p:cNvSpPr>
            <a:spLocks noGrp="1"/>
          </p:cNvSpPr>
          <p:nvPr>
            <p:ph type="ctrTitle"/>
          </p:nvPr>
        </p:nvSpPr>
        <p:spPr/>
        <p:txBody>
          <a:bodyPr/>
          <a:lstStyle/>
          <a:p>
            <a:r>
              <a:rPr lang="en-US" dirty="0">
                <a:latin typeface="+mn-lt"/>
              </a:rPr>
              <a:t>Amateur Radio Technician Exam Prep Course</a:t>
            </a:r>
          </a:p>
        </p:txBody>
      </p:sp>
      <p:sp>
        <p:nvSpPr>
          <p:cNvPr id="5" name="Subtitle 4">
            <a:extLst>
              <a:ext uri="{FF2B5EF4-FFF2-40B4-BE49-F238E27FC236}">
                <a16:creationId xmlns:a16="http://schemas.microsoft.com/office/drawing/2014/main" id="{5C43F1CD-C783-939B-9835-B6B2178A7061}"/>
              </a:ext>
            </a:extLst>
          </p:cNvPr>
          <p:cNvSpPr>
            <a:spLocks noGrp="1"/>
          </p:cNvSpPr>
          <p:nvPr>
            <p:ph type="subTitle" idx="1"/>
          </p:nvPr>
        </p:nvSpPr>
        <p:spPr>
          <a:xfrm>
            <a:off x="1524000" y="3602038"/>
            <a:ext cx="9144000" cy="983817"/>
          </a:xfrm>
        </p:spPr>
        <p:txBody>
          <a:bodyPr/>
          <a:lstStyle/>
          <a:p>
            <a:r>
              <a:rPr lang="en-US" dirty="0">
                <a:solidFill>
                  <a:srgbClr val="DA3427"/>
                </a:solidFill>
              </a:rPr>
              <a:t>Module 5</a:t>
            </a:r>
          </a:p>
          <a:p>
            <a:r>
              <a:rPr lang="en-US" dirty="0"/>
              <a:t>Amateur Radio Equipment</a:t>
            </a:r>
          </a:p>
        </p:txBody>
      </p:sp>
      <p:sp>
        <p:nvSpPr>
          <p:cNvPr id="6" name="TextBox 5">
            <a:extLst>
              <a:ext uri="{FF2B5EF4-FFF2-40B4-BE49-F238E27FC236}">
                <a16:creationId xmlns:a16="http://schemas.microsoft.com/office/drawing/2014/main" id="{AF12787A-9270-7AD8-56DA-C350353F639D}"/>
              </a:ext>
            </a:extLst>
          </p:cNvPr>
          <p:cNvSpPr txBox="1"/>
          <p:nvPr/>
        </p:nvSpPr>
        <p:spPr>
          <a:xfrm>
            <a:off x="4144242" y="4677930"/>
            <a:ext cx="6276108" cy="1323439"/>
          </a:xfrm>
          <a:prstGeom prst="rect">
            <a:avLst/>
          </a:prstGeom>
          <a:noFill/>
        </p:spPr>
        <p:txBody>
          <a:bodyPr wrap="square" rtlCol="0">
            <a:spAutoFit/>
          </a:bodyPr>
          <a:lstStyle/>
          <a:p>
            <a:pPr defTabSz="512763"/>
            <a:r>
              <a:rPr lang="en-US" sz="2000" dirty="0"/>
              <a:t>5.1	Modulation</a:t>
            </a:r>
          </a:p>
          <a:p>
            <a:pPr defTabSz="512763"/>
            <a:r>
              <a:rPr lang="en-US" sz="2000" dirty="0"/>
              <a:t>5.2	Transmitters and Receivers</a:t>
            </a:r>
          </a:p>
          <a:p>
            <a:pPr defTabSz="512763"/>
            <a:r>
              <a:rPr lang="en-US" sz="2000" dirty="0"/>
              <a:t>5.3	Digital Communications</a:t>
            </a:r>
          </a:p>
          <a:p>
            <a:pPr defTabSz="512763"/>
            <a:r>
              <a:rPr lang="en-US" sz="2000" dirty="0"/>
              <a:t>5.4	Power Supplies and Batteries</a:t>
            </a:r>
          </a:p>
        </p:txBody>
      </p:sp>
    </p:spTree>
    <p:extLst>
      <p:ext uri="{BB962C8B-B14F-4D97-AF65-F5344CB8AC3E}">
        <p14:creationId xmlns:p14="http://schemas.microsoft.com/office/powerpoint/2010/main" val="3680768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0B4E-9D2E-BF5E-157E-E3CD6900C6BB}"/>
              </a:ext>
            </a:extLst>
          </p:cNvPr>
          <p:cNvSpPr>
            <a:spLocks noGrp="1"/>
          </p:cNvSpPr>
          <p:nvPr>
            <p:ph type="title"/>
          </p:nvPr>
        </p:nvSpPr>
        <p:spPr/>
        <p:txBody>
          <a:bodyPr/>
          <a:lstStyle/>
          <a:p>
            <a:r>
              <a:rPr lang="en-US" dirty="0"/>
              <a:t>Modulation &amp; Bandwidth</a:t>
            </a:r>
          </a:p>
        </p:txBody>
      </p:sp>
      <p:grpSp>
        <p:nvGrpSpPr>
          <p:cNvPr id="4" name="Group 3">
            <a:extLst>
              <a:ext uri="{FF2B5EF4-FFF2-40B4-BE49-F238E27FC236}">
                <a16:creationId xmlns:a16="http://schemas.microsoft.com/office/drawing/2014/main" id="{5F5A4E40-6B27-91BD-1DB1-0FFC91538B29}"/>
              </a:ext>
            </a:extLst>
          </p:cNvPr>
          <p:cNvGrpSpPr/>
          <p:nvPr/>
        </p:nvGrpSpPr>
        <p:grpSpPr>
          <a:xfrm>
            <a:off x="3948545" y="1624635"/>
            <a:ext cx="7818248" cy="5067110"/>
            <a:chOff x="124690" y="1536962"/>
            <a:chExt cx="5939225" cy="3797038"/>
          </a:xfrm>
        </p:grpSpPr>
        <p:sp>
          <p:nvSpPr>
            <p:cNvPr id="5" name="Rectangle 4">
              <a:extLst>
                <a:ext uri="{FF2B5EF4-FFF2-40B4-BE49-F238E27FC236}">
                  <a16:creationId xmlns:a16="http://schemas.microsoft.com/office/drawing/2014/main" id="{2ABE0048-C385-F780-6EA4-5C403C6CEF4E}"/>
                </a:ext>
              </a:extLst>
            </p:cNvPr>
            <p:cNvSpPr/>
            <p:nvPr/>
          </p:nvSpPr>
          <p:spPr>
            <a:xfrm>
              <a:off x="401782" y="3325091"/>
              <a:ext cx="1427018" cy="65116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TRANSMITTER</a:t>
              </a:r>
            </a:p>
          </p:txBody>
        </p:sp>
        <p:sp>
          <p:nvSpPr>
            <p:cNvPr id="6" name="Rectangle 5">
              <a:extLst>
                <a:ext uri="{FF2B5EF4-FFF2-40B4-BE49-F238E27FC236}">
                  <a16:creationId xmlns:a16="http://schemas.microsoft.com/office/drawing/2014/main" id="{68D50105-D44A-BE81-FB17-A7A7F8351E24}"/>
                </a:ext>
              </a:extLst>
            </p:cNvPr>
            <p:cNvSpPr/>
            <p:nvPr/>
          </p:nvSpPr>
          <p:spPr>
            <a:xfrm>
              <a:off x="2355273" y="3325090"/>
              <a:ext cx="1427018" cy="65116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TR SWITCH</a:t>
              </a:r>
            </a:p>
          </p:txBody>
        </p:sp>
        <p:sp>
          <p:nvSpPr>
            <p:cNvPr id="7" name="Rectangle 6">
              <a:extLst>
                <a:ext uri="{FF2B5EF4-FFF2-40B4-BE49-F238E27FC236}">
                  <a16:creationId xmlns:a16="http://schemas.microsoft.com/office/drawing/2014/main" id="{FFEEF6A8-1B7C-8A2B-13C3-55EA4C77C175}"/>
                </a:ext>
              </a:extLst>
            </p:cNvPr>
            <p:cNvSpPr/>
            <p:nvPr/>
          </p:nvSpPr>
          <p:spPr>
            <a:xfrm>
              <a:off x="4241678" y="3325089"/>
              <a:ext cx="1427018" cy="65116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RECEIVER</a:t>
              </a:r>
            </a:p>
          </p:txBody>
        </p:sp>
        <p:sp>
          <p:nvSpPr>
            <p:cNvPr id="8" name="Rectangle 7">
              <a:extLst>
                <a:ext uri="{FF2B5EF4-FFF2-40B4-BE49-F238E27FC236}">
                  <a16:creationId xmlns:a16="http://schemas.microsoft.com/office/drawing/2014/main" id="{B4E7F385-9375-A69A-E419-95E7341D8C30}"/>
                </a:ext>
              </a:extLst>
            </p:cNvPr>
            <p:cNvSpPr/>
            <p:nvPr/>
          </p:nvSpPr>
          <p:spPr>
            <a:xfrm>
              <a:off x="540327" y="4461164"/>
              <a:ext cx="1149927" cy="7620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POWER SUPPLY</a:t>
              </a:r>
            </a:p>
          </p:txBody>
        </p:sp>
        <p:cxnSp>
          <p:nvCxnSpPr>
            <p:cNvPr id="9" name="Straight Connector 8">
              <a:extLst>
                <a:ext uri="{FF2B5EF4-FFF2-40B4-BE49-F238E27FC236}">
                  <a16:creationId xmlns:a16="http://schemas.microsoft.com/office/drawing/2014/main" id="{D193F81B-243D-C3EC-4341-E2C1F9DBECA2}"/>
                </a:ext>
              </a:extLst>
            </p:cNvPr>
            <p:cNvCxnSpPr>
              <a:stCxn id="8" idx="0"/>
              <a:endCxn id="5" idx="2"/>
            </p:cNvCxnSpPr>
            <p:nvPr/>
          </p:nvCxnSpPr>
          <p:spPr>
            <a:xfrm flipV="1">
              <a:off x="1115291" y="3976254"/>
              <a:ext cx="0" cy="4849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nector: Elbow 9">
              <a:extLst>
                <a:ext uri="{FF2B5EF4-FFF2-40B4-BE49-F238E27FC236}">
                  <a16:creationId xmlns:a16="http://schemas.microsoft.com/office/drawing/2014/main" id="{F967E4A6-739C-6CB3-5AA7-3F361CC7B8A4}"/>
                </a:ext>
              </a:extLst>
            </p:cNvPr>
            <p:cNvCxnSpPr>
              <a:stCxn id="8" idx="3"/>
              <a:endCxn id="7" idx="2"/>
            </p:cNvCxnSpPr>
            <p:nvPr/>
          </p:nvCxnSpPr>
          <p:spPr>
            <a:xfrm flipV="1">
              <a:off x="1690254" y="3976252"/>
              <a:ext cx="3264933" cy="865912"/>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1D90DC7B-BC4C-510B-35BE-BF8B9149A64D}"/>
                </a:ext>
              </a:extLst>
            </p:cNvPr>
            <p:cNvCxnSpPr>
              <a:stCxn id="5" idx="3"/>
              <a:endCxn id="6" idx="1"/>
            </p:cNvCxnSpPr>
            <p:nvPr/>
          </p:nvCxnSpPr>
          <p:spPr>
            <a:xfrm flipV="1">
              <a:off x="1828800" y="3650672"/>
              <a:ext cx="526473" cy="1"/>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F306A05D-63BD-1C33-243B-B2D150526DF5}"/>
                </a:ext>
              </a:extLst>
            </p:cNvPr>
            <p:cNvCxnSpPr>
              <a:stCxn id="6" idx="3"/>
              <a:endCxn id="7" idx="1"/>
            </p:cNvCxnSpPr>
            <p:nvPr/>
          </p:nvCxnSpPr>
          <p:spPr>
            <a:xfrm flipV="1">
              <a:off x="3782291" y="3650671"/>
              <a:ext cx="459387" cy="1"/>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2C4558-4391-85E1-010C-62CF63AD9728}"/>
                </a:ext>
              </a:extLst>
            </p:cNvPr>
            <p:cNvCxnSpPr>
              <a:stCxn id="6" idx="0"/>
            </p:cNvCxnSpPr>
            <p:nvPr/>
          </p:nvCxnSpPr>
          <p:spPr>
            <a:xfrm flipV="1">
              <a:off x="3068782" y="2313709"/>
              <a:ext cx="0" cy="10113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20DD023-1B59-6EDE-C719-4E5749971D91}"/>
                </a:ext>
              </a:extLst>
            </p:cNvPr>
            <p:cNvCxnSpPr/>
            <p:nvPr/>
          </p:nvCxnSpPr>
          <p:spPr>
            <a:xfrm flipV="1">
              <a:off x="3068782" y="1856509"/>
              <a:ext cx="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Isosceles Triangle 14">
              <a:extLst>
                <a:ext uri="{FF2B5EF4-FFF2-40B4-BE49-F238E27FC236}">
                  <a16:creationId xmlns:a16="http://schemas.microsoft.com/office/drawing/2014/main" id="{B04D4425-87A7-8EE1-3808-CDF9853DBE3F}"/>
                </a:ext>
              </a:extLst>
            </p:cNvPr>
            <p:cNvSpPr/>
            <p:nvPr/>
          </p:nvSpPr>
          <p:spPr>
            <a:xfrm rot="10800000">
              <a:off x="2839526" y="1842660"/>
              <a:ext cx="443346" cy="270164"/>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BBD9349-087C-0A6A-8BC6-CC77CE7010D7}"/>
                </a:ext>
              </a:extLst>
            </p:cNvPr>
            <p:cNvSpPr/>
            <p:nvPr/>
          </p:nvSpPr>
          <p:spPr>
            <a:xfrm>
              <a:off x="2715491" y="1717964"/>
              <a:ext cx="775854" cy="137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6D5C0770-5DFB-28C4-FBC1-3D18F6EFBD88}"/>
                </a:ext>
              </a:extLst>
            </p:cNvPr>
            <p:cNvSpPr/>
            <p:nvPr/>
          </p:nvSpPr>
          <p:spPr>
            <a:xfrm>
              <a:off x="249382" y="3158836"/>
              <a:ext cx="5597235" cy="1011381"/>
            </a:xfrm>
            <a:prstGeom prst="rect">
              <a:avLst/>
            </a:prstGeom>
            <a:noFill/>
            <a:ln w="9525">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54842578-DCD0-D5CA-1CE4-63DE9C0378AC}"/>
                </a:ext>
              </a:extLst>
            </p:cNvPr>
            <p:cNvSpPr txBox="1"/>
            <p:nvPr/>
          </p:nvSpPr>
          <p:spPr>
            <a:xfrm>
              <a:off x="4610764" y="2544945"/>
              <a:ext cx="1288717" cy="307777"/>
            </a:xfrm>
            <a:prstGeom prst="rect">
              <a:avLst/>
            </a:prstGeom>
            <a:noFill/>
          </p:spPr>
          <p:txBody>
            <a:bodyPr wrap="square" rtlCol="0">
              <a:spAutoFit/>
            </a:bodyPr>
            <a:lstStyle/>
            <a:p>
              <a:r>
                <a:rPr lang="en-US" sz="1400" dirty="0"/>
                <a:t>Transceiver</a:t>
              </a:r>
            </a:p>
          </p:txBody>
        </p:sp>
        <p:cxnSp>
          <p:nvCxnSpPr>
            <p:cNvPr id="19" name="Straight Arrow Connector 18">
              <a:extLst>
                <a:ext uri="{FF2B5EF4-FFF2-40B4-BE49-F238E27FC236}">
                  <a16:creationId xmlns:a16="http://schemas.microsoft.com/office/drawing/2014/main" id="{305C6FF2-5D6D-1E24-8C94-9B5FAB968609}"/>
                </a:ext>
              </a:extLst>
            </p:cNvPr>
            <p:cNvCxnSpPr>
              <a:cxnSpLocks/>
            </p:cNvCxnSpPr>
            <p:nvPr/>
          </p:nvCxnSpPr>
          <p:spPr>
            <a:xfrm flipH="1">
              <a:off x="4955187" y="2803081"/>
              <a:ext cx="139327" cy="3557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72ECA62-2C66-5C87-2F26-3CCCC837D982}"/>
                </a:ext>
              </a:extLst>
            </p:cNvPr>
            <p:cNvSpPr txBox="1"/>
            <p:nvPr/>
          </p:nvSpPr>
          <p:spPr>
            <a:xfrm>
              <a:off x="2678508" y="1536962"/>
              <a:ext cx="1288717" cy="307777"/>
            </a:xfrm>
            <a:prstGeom prst="rect">
              <a:avLst/>
            </a:prstGeom>
            <a:noFill/>
          </p:spPr>
          <p:txBody>
            <a:bodyPr wrap="square" rtlCol="0">
              <a:spAutoFit/>
            </a:bodyPr>
            <a:lstStyle/>
            <a:p>
              <a:r>
                <a:rPr lang="en-US" sz="1400" dirty="0"/>
                <a:t>Antenna</a:t>
              </a:r>
            </a:p>
          </p:txBody>
        </p:sp>
        <p:cxnSp>
          <p:nvCxnSpPr>
            <p:cNvPr id="21" name="Straight Arrow Connector 20">
              <a:extLst>
                <a:ext uri="{FF2B5EF4-FFF2-40B4-BE49-F238E27FC236}">
                  <a16:creationId xmlns:a16="http://schemas.microsoft.com/office/drawing/2014/main" id="{82446F56-0F2D-1391-F4AF-99C10071A59F}"/>
                </a:ext>
              </a:extLst>
            </p:cNvPr>
            <p:cNvCxnSpPr/>
            <p:nvPr/>
          </p:nvCxnSpPr>
          <p:spPr>
            <a:xfrm>
              <a:off x="2355273" y="2313709"/>
              <a:ext cx="692726" cy="385124"/>
            </a:xfrm>
            <a:prstGeom prst="straightConnector1">
              <a:avLst/>
            </a:prstGeom>
            <a:ln>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C02C21A-18CE-1B70-9C43-D3ACB0D371D0}"/>
                </a:ext>
              </a:extLst>
            </p:cNvPr>
            <p:cNvSpPr txBox="1"/>
            <p:nvPr/>
          </p:nvSpPr>
          <p:spPr>
            <a:xfrm>
              <a:off x="1570181" y="2070352"/>
              <a:ext cx="1288717" cy="307777"/>
            </a:xfrm>
            <a:prstGeom prst="rect">
              <a:avLst/>
            </a:prstGeom>
            <a:noFill/>
          </p:spPr>
          <p:txBody>
            <a:bodyPr wrap="square" rtlCol="0">
              <a:spAutoFit/>
            </a:bodyPr>
            <a:lstStyle/>
            <a:p>
              <a:r>
                <a:rPr lang="en-US" sz="1400" dirty="0"/>
                <a:t>Feed line</a:t>
              </a:r>
            </a:p>
          </p:txBody>
        </p:sp>
        <p:sp>
          <p:nvSpPr>
            <p:cNvPr id="23" name="Rectangle 22">
              <a:extLst>
                <a:ext uri="{FF2B5EF4-FFF2-40B4-BE49-F238E27FC236}">
                  <a16:creationId xmlns:a16="http://schemas.microsoft.com/office/drawing/2014/main" id="{81D76132-99C7-6F5B-181E-00162C0AD29C}"/>
                </a:ext>
              </a:extLst>
            </p:cNvPr>
            <p:cNvSpPr/>
            <p:nvPr/>
          </p:nvSpPr>
          <p:spPr>
            <a:xfrm>
              <a:off x="124690" y="1536962"/>
              <a:ext cx="5939225" cy="37970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Title 3">
            <a:extLst>
              <a:ext uri="{FF2B5EF4-FFF2-40B4-BE49-F238E27FC236}">
                <a16:creationId xmlns:a16="http://schemas.microsoft.com/office/drawing/2014/main" id="{E09289F0-0EBB-DB7A-ED9D-3BD89633CEEB}"/>
              </a:ext>
            </a:extLst>
          </p:cNvPr>
          <p:cNvSpPr txBox="1">
            <a:spLocks/>
          </p:cNvSpPr>
          <p:nvPr/>
        </p:nvSpPr>
        <p:spPr>
          <a:xfrm>
            <a:off x="235748" y="1889993"/>
            <a:ext cx="3240008" cy="16997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4183F"/>
                </a:solidFill>
                <a:latin typeface="+mn-lt"/>
                <a:ea typeface="+mj-ea"/>
                <a:cs typeface="+mj-cs"/>
              </a:defRPr>
            </a:lvl1pPr>
          </a:lstStyle>
          <a:p>
            <a:pPr algn="ctr"/>
            <a:r>
              <a:rPr lang="en-US" sz="3600" dirty="0"/>
              <a:t>The Basic Radio Station</a:t>
            </a:r>
          </a:p>
        </p:txBody>
      </p:sp>
      <p:sp>
        <p:nvSpPr>
          <p:cNvPr id="25" name="TextBox 24">
            <a:extLst>
              <a:ext uri="{FF2B5EF4-FFF2-40B4-BE49-F238E27FC236}">
                <a16:creationId xmlns:a16="http://schemas.microsoft.com/office/drawing/2014/main" id="{4F4EE747-28E4-8380-4961-76EE45FBC027}"/>
              </a:ext>
            </a:extLst>
          </p:cNvPr>
          <p:cNvSpPr txBox="1"/>
          <p:nvPr/>
        </p:nvSpPr>
        <p:spPr>
          <a:xfrm>
            <a:off x="235748" y="5850729"/>
            <a:ext cx="3166031" cy="369332"/>
          </a:xfrm>
          <a:prstGeom prst="rect">
            <a:avLst/>
          </a:prstGeom>
          <a:noFill/>
        </p:spPr>
        <p:txBody>
          <a:bodyPr wrap="square" rtlCol="0">
            <a:spAutoFit/>
          </a:bodyPr>
          <a:lstStyle/>
          <a:p>
            <a:r>
              <a:rPr lang="en-US" i="1" dirty="0">
                <a:solidFill>
                  <a:srgbClr val="C00000"/>
                </a:solidFill>
              </a:rPr>
              <a:t>Review from previous module</a:t>
            </a:r>
          </a:p>
        </p:txBody>
      </p:sp>
    </p:spTree>
    <p:extLst>
      <p:ext uri="{BB962C8B-B14F-4D97-AF65-F5344CB8AC3E}">
        <p14:creationId xmlns:p14="http://schemas.microsoft.com/office/powerpoint/2010/main" val="1737738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CCA78-D0DA-F423-6D42-30B9CA40FD9C}"/>
              </a:ext>
            </a:extLst>
          </p:cNvPr>
          <p:cNvSpPr>
            <a:spLocks noGrp="1"/>
          </p:cNvSpPr>
          <p:nvPr>
            <p:ph type="title"/>
          </p:nvPr>
        </p:nvSpPr>
        <p:spPr/>
        <p:txBody>
          <a:bodyPr/>
          <a:lstStyle/>
          <a:p>
            <a:r>
              <a:rPr lang="en-US" dirty="0"/>
              <a:t>Adding Information – Modulation</a:t>
            </a:r>
          </a:p>
        </p:txBody>
      </p:sp>
      <p:sp>
        <p:nvSpPr>
          <p:cNvPr id="3" name="Content Placeholder 2">
            <a:extLst>
              <a:ext uri="{FF2B5EF4-FFF2-40B4-BE49-F238E27FC236}">
                <a16:creationId xmlns:a16="http://schemas.microsoft.com/office/drawing/2014/main" id="{7E941439-A53B-DD7A-191C-632F978ECDBB}"/>
              </a:ext>
            </a:extLst>
          </p:cNvPr>
          <p:cNvSpPr>
            <a:spLocks noGrp="1"/>
          </p:cNvSpPr>
          <p:nvPr>
            <p:ph idx="1"/>
          </p:nvPr>
        </p:nvSpPr>
        <p:spPr/>
        <p:txBody>
          <a:bodyPr>
            <a:normAutofit lnSpcReduction="10000"/>
          </a:bodyPr>
          <a:lstStyle/>
          <a:p>
            <a:r>
              <a:rPr lang="en-US" dirty="0"/>
              <a:t>When we add some information to the radio wave, (the carrier) we </a:t>
            </a:r>
            <a:r>
              <a:rPr lang="en-US" i="1" dirty="0">
                <a:solidFill>
                  <a:srgbClr val="DA3427"/>
                </a:solidFill>
              </a:rPr>
              <a:t>modulate</a:t>
            </a:r>
            <a:r>
              <a:rPr lang="en-US" dirty="0"/>
              <a:t> the wave</a:t>
            </a:r>
          </a:p>
          <a:p>
            <a:pPr lvl="1"/>
            <a:r>
              <a:rPr lang="en-US" dirty="0"/>
              <a:t>Turn the wave on and off (Morse code)</a:t>
            </a:r>
          </a:p>
          <a:p>
            <a:pPr lvl="1"/>
            <a:r>
              <a:rPr lang="en-US" dirty="0"/>
              <a:t>Speech or music</a:t>
            </a:r>
          </a:p>
          <a:p>
            <a:pPr lvl="1"/>
            <a:r>
              <a:rPr lang="en-US" dirty="0"/>
              <a:t>Data</a:t>
            </a:r>
          </a:p>
          <a:p>
            <a:r>
              <a:rPr lang="en-US" dirty="0"/>
              <a:t>Different modulation techniques vary different properties of the wave to add the information:</a:t>
            </a:r>
          </a:p>
          <a:p>
            <a:pPr lvl="1"/>
            <a:r>
              <a:rPr lang="en-US" dirty="0"/>
              <a:t>Amplitude, frequency, or phase</a:t>
            </a:r>
          </a:p>
          <a:p>
            <a:r>
              <a:rPr lang="en-US" dirty="0"/>
              <a:t>A signal that doesn’t carry any information is called </a:t>
            </a:r>
            <a:r>
              <a:rPr lang="en-US" i="1" dirty="0">
                <a:solidFill>
                  <a:srgbClr val="DA3427"/>
                </a:solidFill>
              </a:rPr>
              <a:t>unmodulated</a:t>
            </a:r>
          </a:p>
          <a:p>
            <a:r>
              <a:rPr lang="en-US" dirty="0"/>
              <a:t>Recovering the information from a modulated signal is called </a:t>
            </a:r>
            <a:r>
              <a:rPr lang="en-US" i="1" dirty="0">
                <a:solidFill>
                  <a:srgbClr val="DA3427"/>
                </a:solidFill>
              </a:rPr>
              <a:t>demodulation</a:t>
            </a:r>
          </a:p>
          <a:p>
            <a:endParaRPr lang="en-US" dirty="0"/>
          </a:p>
        </p:txBody>
      </p:sp>
    </p:spTree>
    <p:extLst>
      <p:ext uri="{BB962C8B-B14F-4D97-AF65-F5344CB8AC3E}">
        <p14:creationId xmlns:p14="http://schemas.microsoft.com/office/powerpoint/2010/main" val="10029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66FE3-B43C-0A37-DF93-B668FC3A448A}"/>
              </a:ext>
            </a:extLst>
          </p:cNvPr>
          <p:cNvSpPr>
            <a:spLocks noGrp="1"/>
          </p:cNvSpPr>
          <p:nvPr>
            <p:ph type="title"/>
          </p:nvPr>
        </p:nvSpPr>
        <p:spPr>
          <a:xfrm>
            <a:off x="0" y="433"/>
            <a:ext cx="10515600" cy="926811"/>
          </a:xfrm>
        </p:spPr>
        <p:txBody>
          <a:bodyPr/>
          <a:lstStyle/>
          <a:p>
            <a:r>
              <a:rPr lang="en-US" dirty="0"/>
              <a:t>Continuous Wave (CW)</a:t>
            </a:r>
          </a:p>
        </p:txBody>
      </p:sp>
      <p:sp>
        <p:nvSpPr>
          <p:cNvPr id="3" name="Content Placeholder 2">
            <a:extLst>
              <a:ext uri="{FF2B5EF4-FFF2-40B4-BE49-F238E27FC236}">
                <a16:creationId xmlns:a16="http://schemas.microsoft.com/office/drawing/2014/main" id="{D291E137-C284-95EB-B35F-BE8E2C53A4A6}"/>
              </a:ext>
            </a:extLst>
          </p:cNvPr>
          <p:cNvSpPr>
            <a:spLocks noGrp="1"/>
          </p:cNvSpPr>
          <p:nvPr>
            <p:ph idx="1"/>
          </p:nvPr>
        </p:nvSpPr>
        <p:spPr>
          <a:xfrm>
            <a:off x="155864" y="1108798"/>
            <a:ext cx="4177145" cy="3490911"/>
          </a:xfrm>
        </p:spPr>
        <p:txBody>
          <a:bodyPr/>
          <a:lstStyle/>
          <a:p>
            <a:r>
              <a:rPr lang="en-US" dirty="0"/>
              <a:t>The simplest type of modulation is a </a:t>
            </a:r>
            <a:r>
              <a:rPr lang="en-US" i="1" dirty="0">
                <a:solidFill>
                  <a:srgbClr val="DA3427"/>
                </a:solidFill>
              </a:rPr>
              <a:t>continuous wave </a:t>
            </a:r>
            <a:r>
              <a:rPr lang="en-US" dirty="0"/>
              <a:t>turned ON and OFF in a coded pattern</a:t>
            </a:r>
          </a:p>
          <a:p>
            <a:r>
              <a:rPr lang="en-US" dirty="0"/>
              <a:t>Morse code radio signals are called CW for that reason</a:t>
            </a:r>
          </a:p>
          <a:p>
            <a:endParaRPr lang="en-US" dirty="0"/>
          </a:p>
        </p:txBody>
      </p:sp>
      <p:pic>
        <p:nvPicPr>
          <p:cNvPr id="5" name="Picture 4">
            <a:extLst>
              <a:ext uri="{FF2B5EF4-FFF2-40B4-BE49-F238E27FC236}">
                <a16:creationId xmlns:a16="http://schemas.microsoft.com/office/drawing/2014/main" id="{D2EF9A18-C865-99CA-BB1E-E8B3643BA2C3}"/>
              </a:ext>
            </a:extLst>
          </p:cNvPr>
          <p:cNvPicPr>
            <a:picLocks noChangeAspect="1"/>
          </p:cNvPicPr>
          <p:nvPr/>
        </p:nvPicPr>
        <p:blipFill>
          <a:blip r:embed="rId2"/>
          <a:stretch>
            <a:fillRect/>
          </a:stretch>
        </p:blipFill>
        <p:spPr>
          <a:xfrm>
            <a:off x="4488872" y="927244"/>
            <a:ext cx="7664254" cy="5339144"/>
          </a:xfrm>
          <a:prstGeom prst="rect">
            <a:avLst/>
          </a:prstGeom>
        </p:spPr>
      </p:pic>
      <p:sp>
        <p:nvSpPr>
          <p:cNvPr id="6" name="TextBox 5">
            <a:extLst>
              <a:ext uri="{FF2B5EF4-FFF2-40B4-BE49-F238E27FC236}">
                <a16:creationId xmlns:a16="http://schemas.microsoft.com/office/drawing/2014/main" id="{F7A8429D-B01F-82EA-CA83-4D5967D141F0}"/>
              </a:ext>
            </a:extLst>
          </p:cNvPr>
          <p:cNvSpPr txBox="1"/>
          <p:nvPr/>
        </p:nvSpPr>
        <p:spPr>
          <a:xfrm>
            <a:off x="625642" y="5070764"/>
            <a:ext cx="3785299" cy="1631216"/>
          </a:xfrm>
          <a:prstGeom prst="rect">
            <a:avLst/>
          </a:prstGeom>
          <a:noFill/>
        </p:spPr>
        <p:txBody>
          <a:bodyPr wrap="square" rtlCol="0">
            <a:spAutoFit/>
          </a:bodyPr>
          <a:lstStyle/>
          <a:p>
            <a:r>
              <a:rPr lang="en-US" sz="2500" dirty="0"/>
              <a:t>Figure 5.1 — Information can be added to an RF signal by modulating the signal’s amplitude.</a:t>
            </a:r>
          </a:p>
        </p:txBody>
      </p:sp>
    </p:spTree>
    <p:extLst>
      <p:ext uri="{BB962C8B-B14F-4D97-AF65-F5344CB8AC3E}">
        <p14:creationId xmlns:p14="http://schemas.microsoft.com/office/powerpoint/2010/main" val="400374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6E20E-86FD-835A-4515-306B594C4F18}"/>
              </a:ext>
            </a:extLst>
          </p:cNvPr>
          <p:cNvSpPr>
            <a:spLocks noGrp="1"/>
          </p:cNvSpPr>
          <p:nvPr>
            <p:ph type="title"/>
          </p:nvPr>
        </p:nvSpPr>
        <p:spPr/>
        <p:txBody>
          <a:bodyPr/>
          <a:lstStyle/>
          <a:p>
            <a:r>
              <a:rPr lang="en-US" dirty="0"/>
              <a:t>Amplitude Modulation (AM)</a:t>
            </a:r>
          </a:p>
        </p:txBody>
      </p:sp>
      <p:sp>
        <p:nvSpPr>
          <p:cNvPr id="3" name="Content Placeholder 2">
            <a:extLst>
              <a:ext uri="{FF2B5EF4-FFF2-40B4-BE49-F238E27FC236}">
                <a16:creationId xmlns:a16="http://schemas.microsoft.com/office/drawing/2014/main" id="{45DA90D1-12FD-B853-2E6D-1043334D5EFA}"/>
              </a:ext>
            </a:extLst>
          </p:cNvPr>
          <p:cNvSpPr>
            <a:spLocks noGrp="1"/>
          </p:cNvSpPr>
          <p:nvPr>
            <p:ph idx="1"/>
          </p:nvPr>
        </p:nvSpPr>
        <p:spPr>
          <a:xfrm>
            <a:off x="573266" y="1764751"/>
            <a:ext cx="5958163" cy="4897306"/>
          </a:xfrm>
        </p:spPr>
        <p:txBody>
          <a:bodyPr/>
          <a:lstStyle/>
          <a:p>
            <a:r>
              <a:rPr lang="en-US" dirty="0"/>
              <a:t>In AM, the amplitude of the carrier wave is modified in step with the waveform of the information (the tone shown here)</a:t>
            </a:r>
          </a:p>
          <a:p>
            <a:r>
              <a:rPr lang="en-US" dirty="0"/>
              <a:t>The information is contained in the outline or envelope of the resulting signal</a:t>
            </a:r>
          </a:p>
          <a:p>
            <a:r>
              <a:rPr lang="en-US" dirty="0"/>
              <a:t>Recovering speech or music from the envelope of an AM signal is called </a:t>
            </a:r>
            <a:r>
              <a:rPr lang="en-US" i="1" dirty="0">
                <a:solidFill>
                  <a:srgbClr val="DA3427"/>
                </a:solidFill>
              </a:rPr>
              <a:t>detection</a:t>
            </a:r>
          </a:p>
        </p:txBody>
      </p:sp>
      <p:grpSp>
        <p:nvGrpSpPr>
          <p:cNvPr id="9" name="Group 8">
            <a:extLst>
              <a:ext uri="{FF2B5EF4-FFF2-40B4-BE49-F238E27FC236}">
                <a16:creationId xmlns:a16="http://schemas.microsoft.com/office/drawing/2014/main" id="{F5E0FE04-6F4A-9EFC-F6A5-1077D81D1E69}"/>
              </a:ext>
            </a:extLst>
          </p:cNvPr>
          <p:cNvGrpSpPr/>
          <p:nvPr/>
        </p:nvGrpSpPr>
        <p:grpSpPr>
          <a:xfrm>
            <a:off x="7245928" y="1387967"/>
            <a:ext cx="4668982" cy="5104908"/>
            <a:chOff x="7245928" y="1387967"/>
            <a:chExt cx="4668982" cy="5104908"/>
          </a:xfrm>
        </p:grpSpPr>
        <p:grpSp>
          <p:nvGrpSpPr>
            <p:cNvPr id="4" name="Group 3">
              <a:extLst>
                <a:ext uri="{FF2B5EF4-FFF2-40B4-BE49-F238E27FC236}">
                  <a16:creationId xmlns:a16="http://schemas.microsoft.com/office/drawing/2014/main" id="{2F15A4D0-B4EA-C253-DFAB-88899D667882}"/>
                </a:ext>
              </a:extLst>
            </p:cNvPr>
            <p:cNvGrpSpPr/>
            <p:nvPr/>
          </p:nvGrpSpPr>
          <p:grpSpPr>
            <a:xfrm>
              <a:off x="7245928" y="1387967"/>
              <a:ext cx="4668982" cy="4985124"/>
              <a:chOff x="1066608" y="321168"/>
              <a:chExt cx="3570529" cy="3867690"/>
            </a:xfrm>
          </p:grpSpPr>
          <p:pic>
            <p:nvPicPr>
              <p:cNvPr id="5" name="Picture 4">
                <a:extLst>
                  <a:ext uri="{FF2B5EF4-FFF2-40B4-BE49-F238E27FC236}">
                    <a16:creationId xmlns:a16="http://schemas.microsoft.com/office/drawing/2014/main" id="{DD53A19C-A231-642A-65AD-08B10F0C92BE}"/>
                  </a:ext>
                </a:extLst>
              </p:cNvPr>
              <p:cNvPicPr>
                <a:picLocks noChangeAspect="1"/>
              </p:cNvPicPr>
              <p:nvPr/>
            </p:nvPicPr>
            <p:blipFill>
              <a:blip r:embed="rId2"/>
              <a:stretch>
                <a:fillRect/>
              </a:stretch>
            </p:blipFill>
            <p:spPr>
              <a:xfrm>
                <a:off x="1066608" y="321168"/>
                <a:ext cx="2743583" cy="1200318"/>
              </a:xfrm>
              <a:prstGeom prst="rect">
                <a:avLst/>
              </a:prstGeom>
              <a:ln>
                <a:noFill/>
              </a:ln>
            </p:spPr>
          </p:pic>
          <p:pic>
            <p:nvPicPr>
              <p:cNvPr id="6" name="Picture 5">
                <a:extLst>
                  <a:ext uri="{FF2B5EF4-FFF2-40B4-BE49-F238E27FC236}">
                    <a16:creationId xmlns:a16="http://schemas.microsoft.com/office/drawing/2014/main" id="{D21969CC-7B6C-78B2-ED9D-992BDF7E3732}"/>
                  </a:ext>
                </a:extLst>
              </p:cNvPr>
              <p:cNvPicPr>
                <a:picLocks noChangeAspect="1"/>
              </p:cNvPicPr>
              <p:nvPr/>
            </p:nvPicPr>
            <p:blipFill>
              <a:blip r:embed="rId3"/>
              <a:stretch>
                <a:fillRect/>
              </a:stretch>
            </p:blipFill>
            <p:spPr>
              <a:xfrm>
                <a:off x="1874501" y="1521486"/>
                <a:ext cx="2762636" cy="2667372"/>
              </a:xfrm>
              <a:prstGeom prst="rect">
                <a:avLst/>
              </a:prstGeom>
              <a:ln>
                <a:noFill/>
              </a:ln>
            </p:spPr>
          </p:pic>
          <p:sp>
            <p:nvSpPr>
              <p:cNvPr id="7" name="Rectangle 6">
                <a:extLst>
                  <a:ext uri="{FF2B5EF4-FFF2-40B4-BE49-F238E27FC236}">
                    <a16:creationId xmlns:a16="http://schemas.microsoft.com/office/drawing/2014/main" id="{8E210E48-5496-14C1-65B5-68C81735BFBC}"/>
                  </a:ext>
                </a:extLst>
              </p:cNvPr>
              <p:cNvSpPr/>
              <p:nvPr/>
            </p:nvSpPr>
            <p:spPr>
              <a:xfrm>
                <a:off x="1731818" y="2855172"/>
                <a:ext cx="845127" cy="1333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Rectangle 7">
              <a:extLst>
                <a:ext uri="{FF2B5EF4-FFF2-40B4-BE49-F238E27FC236}">
                  <a16:creationId xmlns:a16="http://schemas.microsoft.com/office/drawing/2014/main" id="{653FCBC3-F506-2FE1-0480-28827432D729}"/>
                </a:ext>
              </a:extLst>
            </p:cNvPr>
            <p:cNvSpPr/>
            <p:nvPr/>
          </p:nvSpPr>
          <p:spPr>
            <a:xfrm>
              <a:off x="7245928" y="1387967"/>
              <a:ext cx="4454660" cy="51049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93249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26AF-FC78-E985-2626-C78511B02B17}"/>
              </a:ext>
            </a:extLst>
          </p:cNvPr>
          <p:cNvSpPr>
            <a:spLocks noGrp="1"/>
          </p:cNvSpPr>
          <p:nvPr>
            <p:ph type="title"/>
          </p:nvPr>
        </p:nvSpPr>
        <p:spPr>
          <a:xfrm>
            <a:off x="0" y="18254"/>
            <a:ext cx="10515600" cy="1325563"/>
          </a:xfrm>
        </p:spPr>
        <p:txBody>
          <a:bodyPr/>
          <a:lstStyle/>
          <a:p>
            <a:r>
              <a:rPr lang="en-US" dirty="0"/>
              <a:t>Composite Signals – Sidebands </a:t>
            </a:r>
          </a:p>
        </p:txBody>
      </p:sp>
      <p:sp>
        <p:nvSpPr>
          <p:cNvPr id="3" name="Content Placeholder 2">
            <a:extLst>
              <a:ext uri="{FF2B5EF4-FFF2-40B4-BE49-F238E27FC236}">
                <a16:creationId xmlns:a16="http://schemas.microsoft.com/office/drawing/2014/main" id="{E9E1C2DF-AF5C-CA29-F534-C057B36EF10A}"/>
              </a:ext>
            </a:extLst>
          </p:cNvPr>
          <p:cNvSpPr>
            <a:spLocks noGrp="1"/>
          </p:cNvSpPr>
          <p:nvPr>
            <p:ph idx="1"/>
          </p:nvPr>
        </p:nvSpPr>
        <p:spPr>
          <a:xfrm>
            <a:off x="225352" y="1431987"/>
            <a:ext cx="5317031" cy="5136763"/>
          </a:xfrm>
        </p:spPr>
        <p:txBody>
          <a:bodyPr>
            <a:normAutofit/>
          </a:bodyPr>
          <a:lstStyle/>
          <a:p>
            <a:r>
              <a:rPr lang="en-US" dirty="0"/>
              <a:t>An actual AM signal is made up of three separate signals working together — a carrier and two </a:t>
            </a:r>
            <a:r>
              <a:rPr lang="en-US" i="1" dirty="0">
                <a:solidFill>
                  <a:srgbClr val="DA3427"/>
                </a:solidFill>
              </a:rPr>
              <a:t>sidebands</a:t>
            </a:r>
          </a:p>
          <a:p>
            <a:r>
              <a:rPr lang="en-US" dirty="0"/>
              <a:t>The carrier is a steady, unmodulated signal</a:t>
            </a:r>
          </a:p>
          <a:p>
            <a:r>
              <a:rPr lang="en-US" dirty="0"/>
              <a:t>The </a:t>
            </a:r>
            <a:r>
              <a:rPr lang="en-US" i="1" dirty="0">
                <a:solidFill>
                  <a:srgbClr val="DA3427"/>
                </a:solidFill>
              </a:rPr>
              <a:t>upper sideband </a:t>
            </a:r>
            <a:r>
              <a:rPr lang="en-US" dirty="0"/>
              <a:t>or USB signal is higher in frequency than the carrier</a:t>
            </a:r>
          </a:p>
          <a:p>
            <a:r>
              <a:rPr lang="en-US" dirty="0"/>
              <a:t>The </a:t>
            </a:r>
            <a:r>
              <a:rPr lang="en-US" i="1" dirty="0">
                <a:solidFill>
                  <a:srgbClr val="DA3427"/>
                </a:solidFill>
              </a:rPr>
              <a:t>lower sideband </a:t>
            </a:r>
            <a:r>
              <a:rPr lang="en-US" dirty="0"/>
              <a:t>or LSB signal is lower in frequency than the carrier</a:t>
            </a:r>
          </a:p>
        </p:txBody>
      </p:sp>
      <p:pic>
        <p:nvPicPr>
          <p:cNvPr id="5" name="Picture 4">
            <a:extLst>
              <a:ext uri="{FF2B5EF4-FFF2-40B4-BE49-F238E27FC236}">
                <a16:creationId xmlns:a16="http://schemas.microsoft.com/office/drawing/2014/main" id="{2AF88887-A64A-87CB-0327-8C994C97F085}"/>
              </a:ext>
            </a:extLst>
          </p:cNvPr>
          <p:cNvPicPr>
            <a:picLocks noChangeAspect="1"/>
          </p:cNvPicPr>
          <p:nvPr/>
        </p:nvPicPr>
        <p:blipFill>
          <a:blip r:embed="rId2"/>
          <a:stretch>
            <a:fillRect/>
          </a:stretch>
        </p:blipFill>
        <p:spPr>
          <a:xfrm>
            <a:off x="6023771" y="1431988"/>
            <a:ext cx="5942876" cy="4351337"/>
          </a:xfrm>
          <a:prstGeom prst="rect">
            <a:avLst/>
          </a:prstGeom>
          <a:ln>
            <a:solidFill>
              <a:schemeClr val="tx1"/>
            </a:solidFill>
          </a:ln>
        </p:spPr>
      </p:pic>
    </p:spTree>
    <p:extLst>
      <p:ext uri="{BB962C8B-B14F-4D97-AF65-F5344CB8AC3E}">
        <p14:creationId xmlns:p14="http://schemas.microsoft.com/office/powerpoint/2010/main" val="285944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C1C53-F8BB-B8BB-19E4-D7B7B823F08F}"/>
              </a:ext>
            </a:extLst>
          </p:cNvPr>
          <p:cNvSpPr>
            <a:spLocks noGrp="1"/>
          </p:cNvSpPr>
          <p:nvPr>
            <p:ph type="title"/>
          </p:nvPr>
        </p:nvSpPr>
        <p:spPr/>
        <p:txBody>
          <a:bodyPr/>
          <a:lstStyle/>
          <a:p>
            <a:r>
              <a:rPr lang="en-US" dirty="0"/>
              <a:t>SINGLE-SIDEBAND (SSB)</a:t>
            </a:r>
          </a:p>
        </p:txBody>
      </p:sp>
      <p:sp>
        <p:nvSpPr>
          <p:cNvPr id="3" name="Content Placeholder 2">
            <a:extLst>
              <a:ext uri="{FF2B5EF4-FFF2-40B4-BE49-F238E27FC236}">
                <a16:creationId xmlns:a16="http://schemas.microsoft.com/office/drawing/2014/main" id="{673FEE04-0D53-1230-576D-93B0004A3F72}"/>
              </a:ext>
            </a:extLst>
          </p:cNvPr>
          <p:cNvSpPr>
            <a:spLocks noGrp="1"/>
          </p:cNvSpPr>
          <p:nvPr>
            <p:ph idx="1"/>
          </p:nvPr>
        </p:nvSpPr>
        <p:spPr/>
        <p:txBody>
          <a:bodyPr/>
          <a:lstStyle/>
          <a:p>
            <a:r>
              <a:rPr lang="en-US" dirty="0"/>
              <a:t>In an AM signal the carrier doesn’t carry any information</a:t>
            </a:r>
          </a:p>
          <a:p>
            <a:r>
              <a:rPr lang="en-US" dirty="0"/>
              <a:t>Each sideband contains a copy of the modulating signal</a:t>
            </a:r>
          </a:p>
          <a:p>
            <a:r>
              <a:rPr lang="en-US" dirty="0"/>
              <a:t>Only </a:t>
            </a:r>
            <a:r>
              <a:rPr lang="en-US" i="1" dirty="0">
                <a:solidFill>
                  <a:srgbClr val="DA3427"/>
                </a:solidFill>
              </a:rPr>
              <a:t>one sideband </a:t>
            </a:r>
            <a:r>
              <a:rPr lang="en-US" dirty="0"/>
              <a:t>is needed to transmit the information</a:t>
            </a:r>
          </a:p>
          <a:p>
            <a:r>
              <a:rPr lang="en-US" dirty="0"/>
              <a:t>All of the SSB signal’s power is concentrated in the one sideband</a:t>
            </a:r>
          </a:p>
          <a:p>
            <a:pPr lvl="1"/>
            <a:r>
              <a:rPr lang="en-US" dirty="0"/>
              <a:t>SSB signals are effective for long-distance and weak signal voice contacts because of the additional power</a:t>
            </a:r>
          </a:p>
          <a:p>
            <a:r>
              <a:rPr lang="en-US" dirty="0"/>
              <a:t>The </a:t>
            </a:r>
            <a:r>
              <a:rPr lang="en-US" i="1" dirty="0">
                <a:solidFill>
                  <a:srgbClr val="DA3427"/>
                </a:solidFill>
              </a:rPr>
              <a:t>upper sideband </a:t>
            </a:r>
            <a:r>
              <a:rPr lang="en-US" dirty="0"/>
              <a:t>(USB) is used on VHF and UHF</a:t>
            </a:r>
          </a:p>
          <a:p>
            <a:r>
              <a:rPr lang="en-US" dirty="0"/>
              <a:t>Both USB and LSB are used on the MF and HF bands</a:t>
            </a:r>
          </a:p>
        </p:txBody>
      </p:sp>
    </p:spTree>
    <p:extLst>
      <p:ext uri="{BB962C8B-B14F-4D97-AF65-F5344CB8AC3E}">
        <p14:creationId xmlns:p14="http://schemas.microsoft.com/office/powerpoint/2010/main" val="223127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EA9EF-B101-7629-181B-C8FB2F609AE1}"/>
              </a:ext>
            </a:extLst>
          </p:cNvPr>
          <p:cNvSpPr>
            <a:spLocks noGrp="1"/>
          </p:cNvSpPr>
          <p:nvPr>
            <p:ph type="title"/>
          </p:nvPr>
        </p:nvSpPr>
        <p:spPr/>
        <p:txBody>
          <a:bodyPr/>
          <a:lstStyle/>
          <a:p>
            <a:r>
              <a:rPr lang="en-US" dirty="0"/>
              <a:t>Frequency and Phase Modulation</a:t>
            </a:r>
          </a:p>
        </p:txBody>
      </p:sp>
      <p:sp>
        <p:nvSpPr>
          <p:cNvPr id="3" name="Content Placeholder 2">
            <a:extLst>
              <a:ext uri="{FF2B5EF4-FFF2-40B4-BE49-F238E27FC236}">
                <a16:creationId xmlns:a16="http://schemas.microsoft.com/office/drawing/2014/main" id="{2B26D3D3-46A0-B56C-60C2-0D5B00B53A8E}"/>
              </a:ext>
            </a:extLst>
          </p:cNvPr>
          <p:cNvSpPr>
            <a:spLocks noGrp="1"/>
          </p:cNvSpPr>
          <p:nvPr>
            <p:ph idx="1"/>
          </p:nvPr>
        </p:nvSpPr>
        <p:spPr>
          <a:xfrm>
            <a:off x="838200" y="1825625"/>
            <a:ext cx="10515600" cy="4667250"/>
          </a:xfrm>
        </p:spPr>
        <p:txBody>
          <a:bodyPr>
            <a:normAutofit/>
          </a:bodyPr>
          <a:lstStyle/>
          <a:p>
            <a:r>
              <a:rPr lang="en-US" dirty="0"/>
              <a:t>Modes that vary the frequency of a signal to add speech or data information are called </a:t>
            </a:r>
            <a:r>
              <a:rPr lang="en-US" i="1" dirty="0">
                <a:solidFill>
                  <a:srgbClr val="DA3427"/>
                </a:solidFill>
              </a:rPr>
              <a:t>frequency modulation </a:t>
            </a:r>
            <a:r>
              <a:rPr lang="en-US" dirty="0"/>
              <a:t>or FM</a:t>
            </a:r>
          </a:p>
          <a:p>
            <a:r>
              <a:rPr lang="en-US" dirty="0"/>
              <a:t>The frequency of an FM signal varies with the amplitude of the modulating signal</a:t>
            </a:r>
          </a:p>
          <a:p>
            <a:pPr>
              <a:buClr>
                <a:schemeClr val="tx1"/>
              </a:buClr>
            </a:pPr>
            <a:r>
              <a:rPr lang="en-US" i="1" dirty="0">
                <a:solidFill>
                  <a:srgbClr val="DA3427"/>
                </a:solidFill>
              </a:rPr>
              <a:t>Phase modulation </a:t>
            </a:r>
            <a:r>
              <a:rPr lang="en-US" dirty="0"/>
              <a:t>varies a signal’s phase instead of changing its frequency … in other words, very similar to FM</a:t>
            </a:r>
          </a:p>
          <a:p>
            <a:r>
              <a:rPr lang="en-US" dirty="0"/>
              <a:t>FM is the mode used by most VHF and UHF repeaters</a:t>
            </a:r>
          </a:p>
          <a:p>
            <a:r>
              <a:rPr lang="en-US" dirty="0"/>
              <a:t>Because of the way FM receivers work, only one signal can be received at a time. This is called the </a:t>
            </a:r>
            <a:r>
              <a:rPr lang="en-US" i="1" dirty="0">
                <a:solidFill>
                  <a:srgbClr val="DA3427"/>
                </a:solidFill>
              </a:rPr>
              <a:t>capture effect </a:t>
            </a:r>
            <a:r>
              <a:rPr lang="en-US" dirty="0"/>
              <a:t>and if multiple signals are present, only the strongest will be heard in the receiver.</a:t>
            </a:r>
          </a:p>
        </p:txBody>
      </p:sp>
    </p:spTree>
    <p:extLst>
      <p:ext uri="{BB962C8B-B14F-4D97-AF65-F5344CB8AC3E}">
        <p14:creationId xmlns:p14="http://schemas.microsoft.com/office/powerpoint/2010/main" val="131292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F0D43-7159-FF47-4448-87C636AE3102}"/>
              </a:ext>
            </a:extLst>
          </p:cNvPr>
          <p:cNvSpPr>
            <a:spLocks noGrp="1"/>
          </p:cNvSpPr>
          <p:nvPr>
            <p:ph type="title"/>
          </p:nvPr>
        </p:nvSpPr>
        <p:spPr/>
        <p:txBody>
          <a:bodyPr/>
          <a:lstStyle/>
          <a:p>
            <a:r>
              <a:rPr lang="en-US" dirty="0"/>
              <a:t>Bandwidth of Modulated Signals</a:t>
            </a:r>
          </a:p>
        </p:txBody>
      </p:sp>
      <p:sp>
        <p:nvSpPr>
          <p:cNvPr id="3" name="Content Placeholder 2">
            <a:extLst>
              <a:ext uri="{FF2B5EF4-FFF2-40B4-BE49-F238E27FC236}">
                <a16:creationId xmlns:a16="http://schemas.microsoft.com/office/drawing/2014/main" id="{F85733D1-8474-24A7-B7A4-930D2F4D8B48}"/>
              </a:ext>
            </a:extLst>
          </p:cNvPr>
          <p:cNvSpPr>
            <a:spLocks noGrp="1"/>
          </p:cNvSpPr>
          <p:nvPr>
            <p:ph idx="1"/>
          </p:nvPr>
        </p:nvSpPr>
        <p:spPr>
          <a:xfrm>
            <a:off x="838200" y="1825625"/>
            <a:ext cx="10515600" cy="4667250"/>
          </a:xfrm>
        </p:spPr>
        <p:txBody>
          <a:bodyPr>
            <a:normAutofit/>
          </a:bodyPr>
          <a:lstStyle/>
          <a:p>
            <a:r>
              <a:rPr lang="en-US" dirty="0"/>
              <a:t>A signal can have both a frequency and a strength or amplitude</a:t>
            </a:r>
          </a:p>
          <a:p>
            <a:r>
              <a:rPr lang="en-US" dirty="0"/>
              <a:t>Signals are spread out over a </a:t>
            </a:r>
            <a:r>
              <a:rPr lang="en-US" i="1" dirty="0">
                <a:solidFill>
                  <a:srgbClr val="DA3427"/>
                </a:solidFill>
              </a:rPr>
              <a:t>range</a:t>
            </a:r>
            <a:r>
              <a:rPr lang="en-US" dirty="0"/>
              <a:t> of frequencies (called </a:t>
            </a:r>
            <a:r>
              <a:rPr lang="en-US" i="1" dirty="0">
                <a:solidFill>
                  <a:srgbClr val="DA3427"/>
                </a:solidFill>
              </a:rPr>
              <a:t>bandwidth</a:t>
            </a:r>
            <a:r>
              <a:rPr lang="en-US" dirty="0"/>
              <a:t>)</a:t>
            </a:r>
          </a:p>
          <a:p>
            <a:r>
              <a:rPr lang="en-US" dirty="0"/>
              <a:t>You can communicate with SSB over much longer ranges and in poorer conditions than with FM or AM, particularly on the VHF and UHF bands</a:t>
            </a:r>
          </a:p>
          <a:p>
            <a:r>
              <a:rPr lang="en-US" dirty="0"/>
              <a:t>For even better range, extremely narrow CW signals are the easiest for a human operator to send and receive, particularly in noisy or fading conditions</a:t>
            </a:r>
          </a:p>
          <a:p>
            <a:r>
              <a:rPr lang="en-US" dirty="0"/>
              <a:t>CW and SSB are considered </a:t>
            </a:r>
            <a:r>
              <a:rPr lang="en-US" i="1" dirty="0">
                <a:solidFill>
                  <a:srgbClr val="DA3427"/>
                </a:solidFill>
              </a:rPr>
              <a:t>weak signal </a:t>
            </a:r>
            <a:r>
              <a:rPr lang="en-US" dirty="0"/>
              <a:t>modes because they are more effective than FM at low signal strengths</a:t>
            </a:r>
          </a:p>
        </p:txBody>
      </p:sp>
    </p:spTree>
    <p:extLst>
      <p:ext uri="{BB962C8B-B14F-4D97-AF65-F5344CB8AC3E}">
        <p14:creationId xmlns:p14="http://schemas.microsoft.com/office/powerpoint/2010/main" val="29281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F0D43-7159-FF47-4448-87C636AE3102}"/>
              </a:ext>
            </a:extLst>
          </p:cNvPr>
          <p:cNvSpPr>
            <a:spLocks noGrp="1"/>
          </p:cNvSpPr>
          <p:nvPr>
            <p:ph type="title"/>
          </p:nvPr>
        </p:nvSpPr>
        <p:spPr/>
        <p:txBody>
          <a:bodyPr/>
          <a:lstStyle/>
          <a:p>
            <a:r>
              <a:rPr lang="en-US" dirty="0"/>
              <a:t>Bandwidth of Modulated Signals (cont.)</a:t>
            </a:r>
          </a:p>
        </p:txBody>
      </p:sp>
      <p:sp>
        <p:nvSpPr>
          <p:cNvPr id="3" name="Content Placeholder 2">
            <a:extLst>
              <a:ext uri="{FF2B5EF4-FFF2-40B4-BE49-F238E27FC236}">
                <a16:creationId xmlns:a16="http://schemas.microsoft.com/office/drawing/2014/main" id="{F85733D1-8474-24A7-B7A4-930D2F4D8B48}"/>
              </a:ext>
            </a:extLst>
          </p:cNvPr>
          <p:cNvSpPr>
            <a:spLocks noGrp="1"/>
          </p:cNvSpPr>
          <p:nvPr>
            <p:ph idx="1"/>
          </p:nvPr>
        </p:nvSpPr>
        <p:spPr>
          <a:xfrm>
            <a:off x="838200" y="1825625"/>
            <a:ext cx="10515600" cy="4667250"/>
          </a:xfrm>
        </p:spPr>
        <p:txBody>
          <a:bodyPr>
            <a:normAutofit/>
          </a:bodyPr>
          <a:lstStyle/>
          <a:p>
            <a:r>
              <a:rPr lang="en-US" dirty="0"/>
              <a:t>If an SSB signal can use either an upper or lower sideband — which one should you use?</a:t>
            </a:r>
          </a:p>
          <a:p>
            <a:r>
              <a:rPr lang="en-US" dirty="0"/>
              <a:t>Ham radio has standardized on the following </a:t>
            </a:r>
            <a:r>
              <a:rPr lang="en-US" i="1" dirty="0">
                <a:solidFill>
                  <a:srgbClr val="DA3427"/>
                </a:solidFill>
              </a:rPr>
              <a:t>conventions</a:t>
            </a:r>
            <a:r>
              <a:rPr lang="en-US" dirty="0"/>
              <a:t> …</a:t>
            </a:r>
          </a:p>
          <a:p>
            <a:pPr lvl="1"/>
            <a:r>
              <a:rPr lang="en-US" dirty="0"/>
              <a:t>Below 10 MHz, LSB</a:t>
            </a:r>
          </a:p>
          <a:p>
            <a:pPr lvl="1"/>
            <a:r>
              <a:rPr lang="en-US" dirty="0"/>
              <a:t>Above 10 MHz, USB — including all of the VHF and UHF bands</a:t>
            </a:r>
          </a:p>
          <a:p>
            <a:pPr lvl="2"/>
            <a:r>
              <a:rPr lang="en-US" dirty="0"/>
              <a:t>One exception: amateurs are required to use USB on the five channels of the 60 meter band (5 MHz)</a:t>
            </a:r>
          </a:p>
        </p:txBody>
      </p:sp>
    </p:spTree>
    <p:extLst>
      <p:ext uri="{BB962C8B-B14F-4D97-AF65-F5344CB8AC3E}">
        <p14:creationId xmlns:p14="http://schemas.microsoft.com/office/powerpoint/2010/main" val="310716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10FB2-E432-EE1F-5D1C-AF6611591566}"/>
              </a:ext>
            </a:extLst>
          </p:cNvPr>
          <p:cNvSpPr>
            <a:spLocks noGrp="1"/>
          </p:cNvSpPr>
          <p:nvPr>
            <p:ph type="title"/>
          </p:nvPr>
        </p:nvSpPr>
        <p:spPr/>
        <p:txBody>
          <a:bodyPr/>
          <a:lstStyle/>
          <a:p>
            <a:r>
              <a:rPr lang="en-US" dirty="0"/>
              <a:t>Transmitters and Receivers</a:t>
            </a:r>
          </a:p>
        </p:txBody>
      </p:sp>
      <p:sp>
        <p:nvSpPr>
          <p:cNvPr id="3" name="Content Placeholder 2">
            <a:extLst>
              <a:ext uri="{FF2B5EF4-FFF2-40B4-BE49-F238E27FC236}">
                <a16:creationId xmlns:a16="http://schemas.microsoft.com/office/drawing/2014/main" id="{1A09ED86-FE1E-54F8-CFDD-00F373256C15}"/>
              </a:ext>
            </a:extLst>
          </p:cNvPr>
          <p:cNvSpPr>
            <a:spLocks noGrp="1"/>
          </p:cNvSpPr>
          <p:nvPr>
            <p:ph idx="1"/>
          </p:nvPr>
        </p:nvSpPr>
        <p:spPr/>
        <p:txBody>
          <a:bodyPr/>
          <a:lstStyle/>
          <a:p>
            <a:r>
              <a:rPr lang="en-US" dirty="0"/>
              <a:t>Usually combined into one unit called a </a:t>
            </a:r>
            <a:r>
              <a:rPr lang="en-US" i="1" dirty="0">
                <a:solidFill>
                  <a:srgbClr val="DA3427"/>
                </a:solidFill>
              </a:rPr>
              <a:t>transceiver</a:t>
            </a:r>
          </a:p>
          <a:p>
            <a:r>
              <a:rPr lang="en-US" dirty="0"/>
              <a:t>Give you control of </a:t>
            </a:r>
            <a:r>
              <a:rPr lang="en-US" i="1" dirty="0">
                <a:solidFill>
                  <a:srgbClr val="DA3427"/>
                </a:solidFill>
              </a:rPr>
              <a:t>frequency</a:t>
            </a:r>
            <a:r>
              <a:rPr lang="en-US" dirty="0"/>
              <a:t> and </a:t>
            </a:r>
            <a:r>
              <a:rPr lang="en-US" i="1" dirty="0">
                <a:solidFill>
                  <a:srgbClr val="DA3427"/>
                </a:solidFill>
              </a:rPr>
              <a:t>mode</a:t>
            </a:r>
          </a:p>
          <a:p>
            <a:r>
              <a:rPr lang="en-US" dirty="0"/>
              <a:t>Generalized categories</a:t>
            </a:r>
          </a:p>
          <a:p>
            <a:pPr lvl="1"/>
            <a:r>
              <a:rPr lang="en-US" dirty="0"/>
              <a:t>Mobile</a:t>
            </a:r>
          </a:p>
          <a:p>
            <a:pPr lvl="1"/>
            <a:r>
              <a:rPr lang="en-US" dirty="0"/>
              <a:t>Single band</a:t>
            </a:r>
          </a:p>
          <a:p>
            <a:pPr lvl="1"/>
            <a:r>
              <a:rPr lang="en-US" dirty="0"/>
              <a:t>Dual band</a:t>
            </a:r>
          </a:p>
          <a:p>
            <a:pPr lvl="1"/>
            <a:r>
              <a:rPr lang="en-US" dirty="0"/>
              <a:t>All band</a:t>
            </a:r>
          </a:p>
          <a:p>
            <a:pPr lvl="1"/>
            <a:r>
              <a:rPr lang="en-US" dirty="0"/>
              <a:t>Multi-mode</a:t>
            </a:r>
          </a:p>
          <a:p>
            <a:pPr lvl="1"/>
            <a:r>
              <a:rPr lang="en-US" dirty="0"/>
              <a:t>Handheld or HT</a:t>
            </a:r>
          </a:p>
          <a:p>
            <a:pPr lvl="1"/>
            <a:endParaRPr lang="en-US" dirty="0"/>
          </a:p>
          <a:p>
            <a:pPr lvl="1"/>
            <a:endParaRPr lang="en-US" dirty="0"/>
          </a:p>
        </p:txBody>
      </p:sp>
    </p:spTree>
    <p:extLst>
      <p:ext uri="{BB962C8B-B14F-4D97-AF65-F5344CB8AC3E}">
        <p14:creationId xmlns:p14="http://schemas.microsoft.com/office/powerpoint/2010/main" val="246571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BFF4D-61DF-1095-152D-96CAA0856615}"/>
              </a:ext>
            </a:extLst>
          </p:cNvPr>
          <p:cNvSpPr>
            <a:spLocks noGrp="1"/>
          </p:cNvSpPr>
          <p:nvPr>
            <p:ph type="title"/>
          </p:nvPr>
        </p:nvSpPr>
        <p:spPr/>
        <p:txBody>
          <a:bodyPr/>
          <a:lstStyle/>
          <a:p>
            <a:r>
              <a:rPr lang="en-US" dirty="0"/>
              <a:t>Single-Band Mobile</a:t>
            </a:r>
          </a:p>
        </p:txBody>
      </p:sp>
      <p:sp>
        <p:nvSpPr>
          <p:cNvPr id="3" name="Content Placeholder 2">
            <a:extLst>
              <a:ext uri="{FF2B5EF4-FFF2-40B4-BE49-F238E27FC236}">
                <a16:creationId xmlns:a16="http://schemas.microsoft.com/office/drawing/2014/main" id="{665A55C4-BCD6-5956-837A-65E0054CA6CD}"/>
              </a:ext>
            </a:extLst>
          </p:cNvPr>
          <p:cNvSpPr>
            <a:spLocks noGrp="1"/>
          </p:cNvSpPr>
          <p:nvPr>
            <p:ph idx="1"/>
          </p:nvPr>
        </p:nvSpPr>
        <p:spPr/>
        <p:txBody>
          <a:bodyPr/>
          <a:lstStyle/>
          <a:p>
            <a:r>
              <a:rPr lang="en-US" dirty="0"/>
              <a:t>Single-band, 2 meter … good starter radio</a:t>
            </a:r>
          </a:p>
          <a:p>
            <a:r>
              <a:rPr lang="en-US" dirty="0"/>
              <a:t>Operates from 13.8 volts DC, requires external power supply or car battery</a:t>
            </a:r>
          </a:p>
          <a:p>
            <a:r>
              <a:rPr lang="en-US" dirty="0"/>
              <a:t>Requires an external antenna</a:t>
            </a:r>
          </a:p>
          <a:p>
            <a:r>
              <a:rPr lang="en-US" dirty="0"/>
              <a:t>Can be operated mobile or as a base station</a:t>
            </a:r>
          </a:p>
          <a:p>
            <a:r>
              <a:rPr lang="en-US" dirty="0"/>
              <a:t>Limited to frequency modulation (FM) and usually either 2 meters or 70 cm bands</a:t>
            </a:r>
          </a:p>
          <a:p>
            <a:r>
              <a:rPr lang="en-US" dirty="0"/>
              <a:t>Up to approximately 50 watts output</a:t>
            </a:r>
          </a:p>
          <a:p>
            <a:r>
              <a:rPr lang="en-US" dirty="0"/>
              <a:t>Typical frequencies: VHF/UHF FM</a:t>
            </a:r>
          </a:p>
          <a:p>
            <a:endParaRPr lang="en-US" dirty="0"/>
          </a:p>
        </p:txBody>
      </p:sp>
    </p:spTree>
    <p:extLst>
      <p:ext uri="{BB962C8B-B14F-4D97-AF65-F5344CB8AC3E}">
        <p14:creationId xmlns:p14="http://schemas.microsoft.com/office/powerpoint/2010/main" val="84210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ACA3-1632-62FB-A786-E9A557F3FE4C}"/>
              </a:ext>
            </a:extLst>
          </p:cNvPr>
          <p:cNvSpPr>
            <a:spLocks noGrp="1"/>
          </p:cNvSpPr>
          <p:nvPr>
            <p:ph type="title"/>
          </p:nvPr>
        </p:nvSpPr>
        <p:spPr/>
        <p:txBody>
          <a:bodyPr/>
          <a:lstStyle/>
          <a:p>
            <a:r>
              <a:rPr lang="en-US" dirty="0"/>
              <a:t>Dual-Band Mobile</a:t>
            </a:r>
          </a:p>
        </p:txBody>
      </p:sp>
      <p:sp>
        <p:nvSpPr>
          <p:cNvPr id="3" name="Content Placeholder 2">
            <a:extLst>
              <a:ext uri="{FF2B5EF4-FFF2-40B4-BE49-F238E27FC236}">
                <a16:creationId xmlns:a16="http://schemas.microsoft.com/office/drawing/2014/main" id="{AFBE16EA-98D6-AE1A-0852-83CAC6B2C66B}"/>
              </a:ext>
            </a:extLst>
          </p:cNvPr>
          <p:cNvSpPr>
            <a:spLocks noGrp="1"/>
          </p:cNvSpPr>
          <p:nvPr>
            <p:ph idx="1"/>
          </p:nvPr>
        </p:nvSpPr>
        <p:spPr/>
        <p:txBody>
          <a:bodyPr/>
          <a:lstStyle/>
          <a:p>
            <a:r>
              <a:rPr lang="en-US" dirty="0"/>
              <a:t>Same as the single-band transceiver but includes additional band(s)</a:t>
            </a:r>
          </a:p>
          <a:p>
            <a:r>
              <a:rPr lang="en-US" dirty="0"/>
              <a:t>Most common are 2 meter and 70 cm bands</a:t>
            </a:r>
          </a:p>
          <a:p>
            <a:r>
              <a:rPr lang="en-US" dirty="0"/>
              <a:t>Often includes 6 meters, 222 MHz (1.25 meters) or 1.2 GHz bands</a:t>
            </a:r>
          </a:p>
          <a:p>
            <a:r>
              <a:rPr lang="en-US" dirty="0"/>
              <a:t>Might have separate antenna connections for each band or a single connection for a dual-band antenna</a:t>
            </a:r>
          </a:p>
          <a:p>
            <a:r>
              <a:rPr lang="en-US" dirty="0"/>
              <a:t>Up to approximately 50 watts output</a:t>
            </a:r>
          </a:p>
          <a:p>
            <a:r>
              <a:rPr lang="en-US" dirty="0"/>
              <a:t>Typical frequencies: VHF/UHF FM</a:t>
            </a:r>
          </a:p>
          <a:p>
            <a:endParaRPr lang="en-US" dirty="0"/>
          </a:p>
          <a:p>
            <a:endParaRPr lang="en-US" dirty="0"/>
          </a:p>
        </p:txBody>
      </p:sp>
    </p:spTree>
    <p:extLst>
      <p:ext uri="{BB962C8B-B14F-4D97-AF65-F5344CB8AC3E}">
        <p14:creationId xmlns:p14="http://schemas.microsoft.com/office/powerpoint/2010/main" val="382237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D4BF-AE93-4183-1942-A624E52BE83C}"/>
              </a:ext>
            </a:extLst>
          </p:cNvPr>
          <p:cNvSpPr>
            <a:spLocks noGrp="1"/>
          </p:cNvSpPr>
          <p:nvPr>
            <p:ph type="title"/>
          </p:nvPr>
        </p:nvSpPr>
        <p:spPr/>
        <p:txBody>
          <a:bodyPr/>
          <a:lstStyle/>
          <a:p>
            <a:r>
              <a:rPr lang="en-US" dirty="0"/>
              <a:t>Multimode Transceiver</a:t>
            </a:r>
          </a:p>
        </p:txBody>
      </p:sp>
      <p:sp>
        <p:nvSpPr>
          <p:cNvPr id="3" name="Content Placeholder 2">
            <a:extLst>
              <a:ext uri="{FF2B5EF4-FFF2-40B4-BE49-F238E27FC236}">
                <a16:creationId xmlns:a16="http://schemas.microsoft.com/office/drawing/2014/main" id="{6BADEFFD-4F5B-274D-E099-397C4FE04A8E}"/>
              </a:ext>
            </a:extLst>
          </p:cNvPr>
          <p:cNvSpPr>
            <a:spLocks noGrp="1"/>
          </p:cNvSpPr>
          <p:nvPr>
            <p:ph idx="1"/>
          </p:nvPr>
        </p:nvSpPr>
        <p:spPr/>
        <p:txBody>
          <a:bodyPr/>
          <a:lstStyle/>
          <a:p>
            <a:r>
              <a:rPr lang="en-US" dirty="0"/>
              <a:t>Nearly all HF rigs are multimode</a:t>
            </a:r>
          </a:p>
          <a:p>
            <a:r>
              <a:rPr lang="en-US" dirty="0"/>
              <a:t>VHF multimode operates on FM plus AM/SSB/CW modes</a:t>
            </a:r>
          </a:p>
          <a:p>
            <a:r>
              <a:rPr lang="en-US" dirty="0"/>
              <a:t>Required for </a:t>
            </a:r>
            <a:r>
              <a:rPr lang="en-US" i="1" dirty="0">
                <a:solidFill>
                  <a:srgbClr val="0000FF"/>
                </a:solidFill>
              </a:rPr>
              <a:t>weak-signal</a:t>
            </a:r>
            <a:r>
              <a:rPr lang="en-US" dirty="0"/>
              <a:t> operation on VHF/UHF</a:t>
            </a:r>
          </a:p>
          <a:p>
            <a:r>
              <a:rPr lang="en-US" dirty="0"/>
              <a:t>More features add complexity and cost</a:t>
            </a:r>
          </a:p>
          <a:p>
            <a:r>
              <a:rPr lang="en-US" dirty="0"/>
              <a:t>More flexibility will allow you to explore new modes as you gain experience (and increased license privileges)</a:t>
            </a:r>
          </a:p>
          <a:p>
            <a:endParaRPr lang="en-US" dirty="0"/>
          </a:p>
        </p:txBody>
      </p:sp>
    </p:spTree>
    <p:extLst>
      <p:ext uri="{BB962C8B-B14F-4D97-AF65-F5344CB8AC3E}">
        <p14:creationId xmlns:p14="http://schemas.microsoft.com/office/powerpoint/2010/main" val="358035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8E7D7-AB27-32C0-D8CD-DA0153CABB19}"/>
              </a:ext>
            </a:extLst>
          </p:cNvPr>
          <p:cNvSpPr>
            <a:spLocks noGrp="1"/>
          </p:cNvSpPr>
          <p:nvPr>
            <p:ph type="title"/>
          </p:nvPr>
        </p:nvSpPr>
        <p:spPr/>
        <p:txBody>
          <a:bodyPr/>
          <a:lstStyle/>
          <a:p>
            <a:r>
              <a:rPr lang="en-US" dirty="0"/>
              <a:t>Multiband Transceiver</a:t>
            </a:r>
          </a:p>
        </p:txBody>
      </p:sp>
      <p:sp>
        <p:nvSpPr>
          <p:cNvPr id="3" name="Content Placeholder 2">
            <a:extLst>
              <a:ext uri="{FF2B5EF4-FFF2-40B4-BE49-F238E27FC236}">
                <a16:creationId xmlns:a16="http://schemas.microsoft.com/office/drawing/2014/main" id="{9B7F553D-DB7F-1C71-4940-F2142F777DD6}"/>
              </a:ext>
            </a:extLst>
          </p:cNvPr>
          <p:cNvSpPr>
            <a:spLocks noGrp="1"/>
          </p:cNvSpPr>
          <p:nvPr>
            <p:ph idx="1"/>
          </p:nvPr>
        </p:nvSpPr>
        <p:spPr/>
        <p:txBody>
          <a:bodyPr/>
          <a:lstStyle/>
          <a:p>
            <a:r>
              <a:rPr lang="en-US" dirty="0"/>
              <a:t>Covers many bands – usually refers to coverage of HF + VHF/UHF</a:t>
            </a:r>
          </a:p>
          <a:p>
            <a:r>
              <a:rPr lang="en-US" dirty="0"/>
              <a:t>Also covers all modes</a:t>
            </a:r>
          </a:p>
          <a:p>
            <a:r>
              <a:rPr lang="en-US" dirty="0"/>
              <a:t>Frequently 100 watts on HF, some power limitations on high bands (25-50 watts)</a:t>
            </a:r>
          </a:p>
          <a:p>
            <a:r>
              <a:rPr lang="en-US" dirty="0"/>
              <a:t>Larger units have internal power supplies, smaller units need external power supply</a:t>
            </a:r>
          </a:p>
          <a:p>
            <a:r>
              <a:rPr lang="en-US" dirty="0"/>
              <a:t>Some have built-in “tuners”</a:t>
            </a:r>
          </a:p>
        </p:txBody>
      </p:sp>
    </p:spTree>
    <p:extLst>
      <p:ext uri="{BB962C8B-B14F-4D97-AF65-F5344CB8AC3E}">
        <p14:creationId xmlns:p14="http://schemas.microsoft.com/office/powerpoint/2010/main" val="414019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0B8C-8FCD-DA42-B565-B86EC22E76AB}"/>
              </a:ext>
            </a:extLst>
          </p:cNvPr>
          <p:cNvSpPr>
            <a:spLocks noGrp="1"/>
          </p:cNvSpPr>
          <p:nvPr>
            <p:ph type="title"/>
          </p:nvPr>
        </p:nvSpPr>
        <p:spPr/>
        <p:txBody>
          <a:bodyPr/>
          <a:lstStyle/>
          <a:p>
            <a:r>
              <a:rPr lang="en-US" dirty="0"/>
              <a:t>Handheld (HT) Transceiver</a:t>
            </a:r>
          </a:p>
        </p:txBody>
      </p:sp>
      <p:sp>
        <p:nvSpPr>
          <p:cNvPr id="3" name="Content Placeholder 2">
            <a:extLst>
              <a:ext uri="{FF2B5EF4-FFF2-40B4-BE49-F238E27FC236}">
                <a16:creationId xmlns:a16="http://schemas.microsoft.com/office/drawing/2014/main" id="{2B400E9E-DC76-A56D-9DC6-A845442AD93A}"/>
              </a:ext>
            </a:extLst>
          </p:cNvPr>
          <p:cNvSpPr>
            <a:spLocks noGrp="1"/>
          </p:cNvSpPr>
          <p:nvPr>
            <p:ph idx="1"/>
          </p:nvPr>
        </p:nvSpPr>
        <p:spPr/>
        <p:txBody>
          <a:bodyPr/>
          <a:lstStyle/>
          <a:p>
            <a:r>
              <a:rPr lang="en-US" dirty="0"/>
              <a:t>Small handheld FM units</a:t>
            </a:r>
          </a:p>
          <a:p>
            <a:r>
              <a:rPr lang="en-US" dirty="0"/>
              <a:t>Can be single band or dual band</a:t>
            </a:r>
          </a:p>
          <a:p>
            <a:r>
              <a:rPr lang="en-US" dirty="0"/>
              <a:t>Limited power (usually 5 watts or less)</a:t>
            </a:r>
          </a:p>
          <a:p>
            <a:r>
              <a:rPr lang="en-US" dirty="0"/>
              <a:t>Includes power (battery) and antenna in one package</a:t>
            </a:r>
          </a:p>
          <a:p>
            <a:r>
              <a:rPr lang="en-US" dirty="0"/>
              <a:t>Often purchased as a starter rig but low power limits range</a:t>
            </a:r>
          </a:p>
          <a:p>
            <a:r>
              <a:rPr lang="en-US" dirty="0"/>
              <a:t>Single, dual and multiband versions (with increasing cost and complexity)</a:t>
            </a:r>
          </a:p>
          <a:p>
            <a:r>
              <a:rPr lang="en-US" dirty="0"/>
              <a:t>Some can receive outside the ham bands, such as aircraft, commercial FM broadcast, etc.</a:t>
            </a:r>
          </a:p>
          <a:p>
            <a:endParaRPr lang="en-US" dirty="0"/>
          </a:p>
          <a:p>
            <a:endParaRPr lang="en-US" dirty="0"/>
          </a:p>
        </p:txBody>
      </p:sp>
    </p:spTree>
    <p:extLst>
      <p:ext uri="{BB962C8B-B14F-4D97-AF65-F5344CB8AC3E}">
        <p14:creationId xmlns:p14="http://schemas.microsoft.com/office/powerpoint/2010/main" val="140790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0B8C-8FCD-DA42-B565-B86EC22E76AB}"/>
              </a:ext>
            </a:extLst>
          </p:cNvPr>
          <p:cNvSpPr>
            <a:spLocks noGrp="1"/>
          </p:cNvSpPr>
          <p:nvPr>
            <p:ph type="title"/>
          </p:nvPr>
        </p:nvSpPr>
        <p:spPr/>
        <p:txBody>
          <a:bodyPr/>
          <a:lstStyle/>
          <a:p>
            <a:r>
              <a:rPr lang="en-US" dirty="0"/>
              <a:t>Handheld (HT) Transceiver (cont.)</a:t>
            </a:r>
          </a:p>
        </p:txBody>
      </p:sp>
      <p:sp>
        <p:nvSpPr>
          <p:cNvPr id="3" name="Content Placeholder 2">
            <a:extLst>
              <a:ext uri="{FF2B5EF4-FFF2-40B4-BE49-F238E27FC236}">
                <a16:creationId xmlns:a16="http://schemas.microsoft.com/office/drawing/2014/main" id="{2B400E9E-DC76-A56D-9DC6-A845442AD93A}"/>
              </a:ext>
            </a:extLst>
          </p:cNvPr>
          <p:cNvSpPr>
            <a:spLocks noGrp="1"/>
          </p:cNvSpPr>
          <p:nvPr>
            <p:ph idx="1"/>
          </p:nvPr>
        </p:nvSpPr>
        <p:spPr>
          <a:xfrm>
            <a:off x="838200" y="1825625"/>
            <a:ext cx="10515600" cy="4667250"/>
          </a:xfrm>
        </p:spPr>
        <p:txBody>
          <a:bodyPr>
            <a:normAutofit fontScale="92500" lnSpcReduction="10000"/>
          </a:bodyPr>
          <a:lstStyle/>
          <a:p>
            <a:r>
              <a:rPr lang="en-US" dirty="0"/>
              <a:t>Very portable and self-contained</a:t>
            </a:r>
          </a:p>
          <a:p>
            <a:r>
              <a:rPr lang="en-US" dirty="0"/>
              <a:t>Internal microphone and speaker</a:t>
            </a:r>
          </a:p>
          <a:p>
            <a:r>
              <a:rPr lang="en-US" dirty="0"/>
              <a:t>Rubber duck antenna</a:t>
            </a:r>
          </a:p>
          <a:p>
            <a:r>
              <a:rPr lang="en-US" dirty="0"/>
              <a:t>Battery powered</a:t>
            </a:r>
          </a:p>
          <a:p>
            <a:r>
              <a:rPr lang="en-US" dirty="0"/>
              <a:t>Extra battery packs</a:t>
            </a:r>
          </a:p>
          <a:p>
            <a:pPr lvl="1"/>
            <a:r>
              <a:rPr lang="en-US" dirty="0"/>
              <a:t>AA cell pack useful in emergencies</a:t>
            </a:r>
          </a:p>
          <a:p>
            <a:r>
              <a:rPr lang="en-US" dirty="0"/>
              <a:t>Drop-in, fast charger</a:t>
            </a:r>
          </a:p>
          <a:p>
            <a:r>
              <a:rPr lang="en-US" dirty="0"/>
              <a:t>Extended antenna</a:t>
            </a:r>
          </a:p>
          <a:p>
            <a:r>
              <a:rPr lang="en-US" dirty="0"/>
              <a:t>External microphone and speaker</a:t>
            </a:r>
          </a:p>
          <a:p>
            <a:r>
              <a:rPr lang="en-US" dirty="0"/>
              <a:t>Headset</a:t>
            </a:r>
          </a:p>
          <a:p>
            <a:endParaRPr lang="en-US" dirty="0"/>
          </a:p>
          <a:p>
            <a:endParaRPr lang="en-US" dirty="0"/>
          </a:p>
        </p:txBody>
      </p:sp>
    </p:spTree>
    <p:extLst>
      <p:ext uri="{BB962C8B-B14F-4D97-AF65-F5344CB8AC3E}">
        <p14:creationId xmlns:p14="http://schemas.microsoft.com/office/powerpoint/2010/main" val="98397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additive="base">
                                        <p:cTn id="5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 calcmode="lin" valueType="num">
                                      <p:cBhvr additive="base">
                                        <p:cTn id="5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BABA-5BA2-3194-2620-0DD8422C234A}"/>
              </a:ext>
            </a:extLst>
          </p:cNvPr>
          <p:cNvSpPr>
            <a:spLocks noGrp="1"/>
          </p:cNvSpPr>
          <p:nvPr>
            <p:ph type="title"/>
          </p:nvPr>
        </p:nvSpPr>
        <p:spPr>
          <a:xfrm>
            <a:off x="209550" y="0"/>
            <a:ext cx="10515600" cy="1139825"/>
          </a:xfrm>
        </p:spPr>
        <p:txBody>
          <a:bodyPr/>
          <a:lstStyle/>
          <a:p>
            <a:r>
              <a:rPr lang="en-US" dirty="0"/>
              <a:t>Side-By-Side Comparison</a:t>
            </a:r>
          </a:p>
        </p:txBody>
      </p:sp>
      <p:graphicFrame>
        <p:nvGraphicFramePr>
          <p:cNvPr id="6" name="Table 6">
            <a:extLst>
              <a:ext uri="{FF2B5EF4-FFF2-40B4-BE49-F238E27FC236}">
                <a16:creationId xmlns:a16="http://schemas.microsoft.com/office/drawing/2014/main" id="{C539F7A4-944D-D522-33BB-5B34C8D839A4}"/>
              </a:ext>
            </a:extLst>
          </p:cNvPr>
          <p:cNvGraphicFramePr>
            <a:graphicFrameLocks noGrp="1"/>
          </p:cNvGraphicFramePr>
          <p:nvPr>
            <p:ph idx="1"/>
            <p:extLst>
              <p:ext uri="{D42A27DB-BD31-4B8C-83A1-F6EECF244321}">
                <p14:modId xmlns:p14="http://schemas.microsoft.com/office/powerpoint/2010/main" val="159092527"/>
              </p:ext>
            </p:extLst>
          </p:nvPr>
        </p:nvGraphicFramePr>
        <p:xfrm>
          <a:off x="209550" y="1276350"/>
          <a:ext cx="11753850" cy="5236032"/>
        </p:xfrm>
        <a:graphic>
          <a:graphicData uri="http://schemas.openxmlformats.org/drawingml/2006/table">
            <a:tbl>
              <a:tblPr firstRow="1" bandRow="1">
                <a:tableStyleId>{16D9F66E-5EB9-4882-86FB-DCBF35E3C3E4}</a:tableStyleId>
              </a:tblPr>
              <a:tblGrid>
                <a:gridCol w="1958975">
                  <a:extLst>
                    <a:ext uri="{9D8B030D-6E8A-4147-A177-3AD203B41FA5}">
                      <a16:colId xmlns:a16="http://schemas.microsoft.com/office/drawing/2014/main" val="3874099735"/>
                    </a:ext>
                  </a:extLst>
                </a:gridCol>
                <a:gridCol w="1958975">
                  <a:extLst>
                    <a:ext uri="{9D8B030D-6E8A-4147-A177-3AD203B41FA5}">
                      <a16:colId xmlns:a16="http://schemas.microsoft.com/office/drawing/2014/main" val="399160169"/>
                    </a:ext>
                  </a:extLst>
                </a:gridCol>
                <a:gridCol w="1958975">
                  <a:extLst>
                    <a:ext uri="{9D8B030D-6E8A-4147-A177-3AD203B41FA5}">
                      <a16:colId xmlns:a16="http://schemas.microsoft.com/office/drawing/2014/main" val="2246220630"/>
                    </a:ext>
                  </a:extLst>
                </a:gridCol>
                <a:gridCol w="1958975">
                  <a:extLst>
                    <a:ext uri="{9D8B030D-6E8A-4147-A177-3AD203B41FA5}">
                      <a16:colId xmlns:a16="http://schemas.microsoft.com/office/drawing/2014/main" val="378481218"/>
                    </a:ext>
                  </a:extLst>
                </a:gridCol>
                <a:gridCol w="1958975">
                  <a:extLst>
                    <a:ext uri="{9D8B030D-6E8A-4147-A177-3AD203B41FA5}">
                      <a16:colId xmlns:a16="http://schemas.microsoft.com/office/drawing/2014/main" val="3008983287"/>
                    </a:ext>
                  </a:extLst>
                </a:gridCol>
                <a:gridCol w="1958975">
                  <a:extLst>
                    <a:ext uri="{9D8B030D-6E8A-4147-A177-3AD203B41FA5}">
                      <a16:colId xmlns:a16="http://schemas.microsoft.com/office/drawing/2014/main" val="259683401"/>
                    </a:ext>
                  </a:extLst>
                </a:gridCol>
              </a:tblGrid>
              <a:tr h="737508">
                <a:tc>
                  <a:txBody>
                    <a:bodyPr/>
                    <a:lstStyle/>
                    <a:p>
                      <a:endParaRPr lang="en-US" dirty="0">
                        <a:solidFill>
                          <a:schemeClr val="bg1"/>
                        </a:solidFill>
                      </a:endParaRPr>
                    </a:p>
                  </a:txBody>
                  <a:tcPr>
                    <a:solidFill>
                      <a:schemeClr val="tx1"/>
                    </a:solidFill>
                  </a:tcPr>
                </a:tc>
                <a:tc>
                  <a:txBody>
                    <a:bodyPr/>
                    <a:lstStyle/>
                    <a:p>
                      <a:pPr algn="ctr"/>
                      <a:r>
                        <a:rPr lang="en-US" sz="2200" dirty="0">
                          <a:solidFill>
                            <a:schemeClr val="bg1"/>
                          </a:solidFill>
                        </a:rPr>
                        <a:t>SINGLE BAND</a:t>
                      </a:r>
                    </a:p>
                  </a:txBody>
                  <a:tcPr anchor="ctr">
                    <a:solidFill>
                      <a:schemeClr val="tx1"/>
                    </a:solidFill>
                  </a:tcPr>
                </a:tc>
                <a:tc>
                  <a:txBody>
                    <a:bodyPr/>
                    <a:lstStyle/>
                    <a:p>
                      <a:pPr algn="ctr"/>
                      <a:r>
                        <a:rPr lang="en-US" sz="2200" dirty="0">
                          <a:solidFill>
                            <a:schemeClr val="bg1"/>
                          </a:solidFill>
                        </a:rPr>
                        <a:t>DUAL BAND</a:t>
                      </a:r>
                    </a:p>
                  </a:txBody>
                  <a:tcPr anchor="ctr">
                    <a:solidFill>
                      <a:schemeClr val="tx1"/>
                    </a:solidFill>
                  </a:tcPr>
                </a:tc>
                <a:tc>
                  <a:txBody>
                    <a:bodyPr/>
                    <a:lstStyle/>
                    <a:p>
                      <a:pPr algn="ctr"/>
                      <a:r>
                        <a:rPr lang="en-US" sz="2200" dirty="0">
                          <a:solidFill>
                            <a:schemeClr val="bg1"/>
                          </a:solidFill>
                        </a:rPr>
                        <a:t>MULTIMODE</a:t>
                      </a:r>
                    </a:p>
                  </a:txBody>
                  <a:tcPr anchor="ctr">
                    <a:solidFill>
                      <a:schemeClr val="tx1"/>
                    </a:solidFill>
                  </a:tcPr>
                </a:tc>
                <a:tc>
                  <a:txBody>
                    <a:bodyPr/>
                    <a:lstStyle/>
                    <a:p>
                      <a:pPr algn="ctr"/>
                      <a:r>
                        <a:rPr lang="en-US" sz="2200" dirty="0">
                          <a:solidFill>
                            <a:schemeClr val="bg1"/>
                          </a:solidFill>
                        </a:rPr>
                        <a:t>MULTIBAND</a:t>
                      </a:r>
                    </a:p>
                  </a:txBody>
                  <a:tcPr anchor="ctr">
                    <a:solidFill>
                      <a:schemeClr val="tx1"/>
                    </a:solidFill>
                  </a:tcPr>
                </a:tc>
                <a:tc>
                  <a:txBody>
                    <a:bodyPr/>
                    <a:lstStyle/>
                    <a:p>
                      <a:pPr algn="ctr"/>
                      <a:r>
                        <a:rPr lang="en-US" sz="2200" dirty="0">
                          <a:solidFill>
                            <a:schemeClr val="bg1"/>
                          </a:solidFill>
                        </a:rPr>
                        <a:t>HANDHELD</a:t>
                      </a:r>
                    </a:p>
                  </a:txBody>
                  <a:tcPr anchor="ctr">
                    <a:solidFill>
                      <a:schemeClr val="tx1"/>
                    </a:solidFill>
                  </a:tcPr>
                </a:tc>
                <a:extLst>
                  <a:ext uri="{0D108BD9-81ED-4DB2-BD59-A6C34878D82A}">
                    <a16:rowId xmlns:a16="http://schemas.microsoft.com/office/drawing/2014/main" val="265298886"/>
                  </a:ext>
                </a:extLst>
              </a:tr>
              <a:tr h="737508">
                <a:tc>
                  <a:txBody>
                    <a:bodyPr/>
                    <a:lstStyle/>
                    <a:p>
                      <a:pPr algn="ctr"/>
                      <a:r>
                        <a:rPr lang="en-US" sz="2200" b="1" dirty="0">
                          <a:solidFill>
                            <a:schemeClr val="bg1"/>
                          </a:solidFill>
                        </a:rPr>
                        <a:t>FREQUENCY AGILITY</a:t>
                      </a:r>
                    </a:p>
                  </a:txBody>
                  <a:tcPr anchor="ctr">
                    <a:solidFill>
                      <a:schemeClr val="tx1"/>
                    </a:solidFill>
                  </a:tcPr>
                </a:tc>
                <a:tc>
                  <a:txBody>
                    <a:bodyPr/>
                    <a:lstStyle/>
                    <a:p>
                      <a:pPr algn="ctr"/>
                      <a:r>
                        <a:rPr lang="en-US" sz="2200" b="1" dirty="0">
                          <a:solidFill>
                            <a:schemeClr val="bg1"/>
                          </a:solidFill>
                        </a:rPr>
                        <a:t>LIMITED</a:t>
                      </a:r>
                    </a:p>
                  </a:txBody>
                  <a:tcPr anchor="ctr">
                    <a:solidFill>
                      <a:srgbClr val="FF0000"/>
                    </a:solidFill>
                  </a:tcPr>
                </a:tc>
                <a:tc>
                  <a:txBody>
                    <a:bodyPr/>
                    <a:lstStyle/>
                    <a:p>
                      <a:pPr algn="ctr"/>
                      <a:r>
                        <a:rPr lang="en-US" sz="2200" b="1" dirty="0"/>
                        <a:t>MEDIUM</a:t>
                      </a:r>
                    </a:p>
                  </a:txBody>
                  <a:tcPr anchor="ctr">
                    <a:solidFill>
                      <a:srgbClr val="FFFF00"/>
                    </a:solidFill>
                  </a:tcPr>
                </a:tc>
                <a:tc>
                  <a:txBody>
                    <a:bodyPr/>
                    <a:lstStyle/>
                    <a:p>
                      <a:pPr algn="ctr"/>
                      <a:r>
                        <a:rPr lang="en-US" sz="2200" b="1" dirty="0"/>
                        <a:t>MEDIUM</a:t>
                      </a:r>
                    </a:p>
                  </a:txBody>
                  <a:tcPr anchor="ctr">
                    <a:solidFill>
                      <a:srgbClr val="FFFF00"/>
                    </a:solidFill>
                  </a:tcPr>
                </a:tc>
                <a:tc>
                  <a:txBody>
                    <a:bodyPr/>
                    <a:lstStyle/>
                    <a:p>
                      <a:pPr algn="ctr"/>
                      <a:r>
                        <a:rPr lang="en-US" sz="2200" b="1" dirty="0">
                          <a:solidFill>
                            <a:schemeClr val="tx1"/>
                          </a:solidFill>
                        </a:rPr>
                        <a:t>FULL</a:t>
                      </a:r>
                    </a:p>
                  </a:txBody>
                  <a:tcPr anchor="ctr">
                    <a:solidFill>
                      <a:srgbClr val="41FF05"/>
                    </a:solidFill>
                  </a:tcPr>
                </a:tc>
                <a:tc>
                  <a:txBody>
                    <a:bodyPr/>
                    <a:lstStyle/>
                    <a:p>
                      <a:pPr marL="0" algn="ctr" defTabSz="914400" rtl="0" eaLnBrk="1" latinLnBrk="0" hangingPunct="1"/>
                      <a:r>
                        <a:rPr lang="en-US" sz="2200" b="1" kern="1200" dirty="0">
                          <a:solidFill>
                            <a:schemeClr val="bg1"/>
                          </a:solidFill>
                          <a:latin typeface="+mn-lt"/>
                          <a:ea typeface="+mn-ea"/>
                          <a:cs typeface="+mn-cs"/>
                        </a:rPr>
                        <a:t>LIMITED</a:t>
                      </a:r>
                    </a:p>
                  </a:txBody>
                  <a:tcPr anchor="ctr">
                    <a:solidFill>
                      <a:srgbClr val="FF0000"/>
                    </a:solidFill>
                  </a:tcPr>
                </a:tc>
                <a:extLst>
                  <a:ext uri="{0D108BD9-81ED-4DB2-BD59-A6C34878D82A}">
                    <a16:rowId xmlns:a16="http://schemas.microsoft.com/office/drawing/2014/main" val="1639177170"/>
                  </a:ext>
                </a:extLst>
              </a:tr>
              <a:tr h="737508">
                <a:tc>
                  <a:txBody>
                    <a:bodyPr/>
                    <a:lstStyle/>
                    <a:p>
                      <a:pPr algn="ctr"/>
                      <a:r>
                        <a:rPr lang="en-US" sz="2200" b="1" dirty="0">
                          <a:solidFill>
                            <a:schemeClr val="bg1"/>
                          </a:solidFill>
                        </a:rPr>
                        <a:t>FUNCTION-ALITY</a:t>
                      </a:r>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bg1"/>
                          </a:solidFill>
                        </a:rPr>
                        <a:t>LIMITED</a:t>
                      </a:r>
                    </a:p>
                  </a:txBody>
                  <a:tcPr anchor="ctr">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bg1"/>
                          </a:solidFill>
                        </a:rPr>
                        <a:t>LIMITED</a:t>
                      </a:r>
                    </a:p>
                  </a:txBody>
                  <a:tcPr anchor="ctr">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tx1"/>
                          </a:solidFill>
                        </a:rPr>
                        <a:t>FULL</a:t>
                      </a:r>
                    </a:p>
                  </a:txBody>
                  <a:tcPr anchor="ctr">
                    <a:solidFill>
                      <a:srgbClr val="41FF0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tx1"/>
                          </a:solidFill>
                        </a:rPr>
                        <a:t>FULL</a:t>
                      </a:r>
                    </a:p>
                  </a:txBody>
                  <a:tcPr anchor="ctr">
                    <a:solidFill>
                      <a:srgbClr val="41FF0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bg1"/>
                          </a:solidFill>
                        </a:rPr>
                        <a:t>LIMITED</a:t>
                      </a:r>
                    </a:p>
                  </a:txBody>
                  <a:tcPr anchor="ctr">
                    <a:solidFill>
                      <a:srgbClr val="FF0000"/>
                    </a:solidFill>
                  </a:tcPr>
                </a:tc>
                <a:extLst>
                  <a:ext uri="{0D108BD9-81ED-4DB2-BD59-A6C34878D82A}">
                    <a16:rowId xmlns:a16="http://schemas.microsoft.com/office/drawing/2014/main" val="623592592"/>
                  </a:ext>
                </a:extLst>
              </a:tr>
              <a:tr h="737508">
                <a:tc>
                  <a:txBody>
                    <a:bodyPr/>
                    <a:lstStyle/>
                    <a:p>
                      <a:pPr algn="ctr"/>
                      <a:r>
                        <a:rPr lang="en-US" sz="2200" b="1" dirty="0">
                          <a:solidFill>
                            <a:schemeClr val="bg1"/>
                          </a:solidFill>
                        </a:rPr>
                        <a:t>EASE OF USE</a:t>
                      </a:r>
                    </a:p>
                  </a:txBody>
                  <a:tcPr anchor="ctr">
                    <a:solidFill>
                      <a:schemeClr val="tx1"/>
                    </a:solidFill>
                  </a:tcPr>
                </a:tc>
                <a:tc>
                  <a:txBody>
                    <a:bodyPr/>
                    <a:lstStyle/>
                    <a:p>
                      <a:pPr algn="ctr"/>
                      <a:r>
                        <a:rPr lang="en-US" sz="2200" b="1" dirty="0"/>
                        <a:t>EASY</a:t>
                      </a:r>
                    </a:p>
                  </a:txBody>
                  <a:tcPr anchor="ctr">
                    <a:solidFill>
                      <a:srgbClr val="41FF05"/>
                    </a:solidFill>
                  </a:tcPr>
                </a:tc>
                <a:tc>
                  <a:txBody>
                    <a:bodyPr/>
                    <a:lstStyle/>
                    <a:p>
                      <a:pPr algn="ctr"/>
                      <a:r>
                        <a:rPr lang="en-US" sz="2200" b="1" dirty="0"/>
                        <a:t>MEDIUM</a:t>
                      </a:r>
                    </a:p>
                  </a:txBody>
                  <a:tcPr anchor="ctr">
                    <a:solidFill>
                      <a:srgbClr val="FFFF00"/>
                    </a:solidFill>
                  </a:tcPr>
                </a:tc>
                <a:tc>
                  <a:txBody>
                    <a:bodyPr/>
                    <a:lstStyle/>
                    <a:p>
                      <a:pPr algn="ctr"/>
                      <a:r>
                        <a:rPr lang="en-US" sz="2200" b="1" dirty="0"/>
                        <a:t>MEDIUM</a:t>
                      </a:r>
                    </a:p>
                  </a:txBody>
                  <a:tcPr anchor="ctr">
                    <a:solidFill>
                      <a:srgbClr val="FFFF00"/>
                    </a:solidFill>
                  </a:tcPr>
                </a:tc>
                <a:tc>
                  <a:txBody>
                    <a:bodyPr/>
                    <a:lstStyle/>
                    <a:p>
                      <a:pPr algn="ctr"/>
                      <a:r>
                        <a:rPr lang="en-US" sz="2200" b="1" dirty="0">
                          <a:solidFill>
                            <a:schemeClr val="bg1"/>
                          </a:solidFill>
                        </a:rPr>
                        <a:t>DIFFICULT</a:t>
                      </a:r>
                    </a:p>
                  </a:txBody>
                  <a:tcPr anchor="ctr">
                    <a:solidFill>
                      <a:srgbClr val="FF0000"/>
                    </a:solidFill>
                  </a:tcPr>
                </a:tc>
                <a:tc>
                  <a:txBody>
                    <a:bodyPr/>
                    <a:lstStyle/>
                    <a:p>
                      <a:pPr algn="ctr"/>
                      <a:r>
                        <a:rPr lang="en-US" sz="2200" b="1" dirty="0"/>
                        <a:t>EASY</a:t>
                      </a:r>
                    </a:p>
                  </a:txBody>
                  <a:tcPr anchor="ctr">
                    <a:solidFill>
                      <a:srgbClr val="41FF05"/>
                    </a:solidFill>
                  </a:tcPr>
                </a:tc>
                <a:extLst>
                  <a:ext uri="{0D108BD9-81ED-4DB2-BD59-A6C34878D82A}">
                    <a16:rowId xmlns:a16="http://schemas.microsoft.com/office/drawing/2014/main" val="158946161"/>
                  </a:ext>
                </a:extLst>
              </a:tr>
              <a:tr h="737508">
                <a:tc>
                  <a:txBody>
                    <a:bodyPr/>
                    <a:lstStyle/>
                    <a:p>
                      <a:pPr algn="ctr"/>
                      <a:r>
                        <a:rPr lang="en-US" sz="2200" b="1" dirty="0">
                          <a:solidFill>
                            <a:schemeClr val="bg1"/>
                          </a:solidFill>
                        </a:rPr>
                        <a:t>PROGRAM-MING</a:t>
                      </a:r>
                    </a:p>
                  </a:txBody>
                  <a:tcPr anchor="ctr">
                    <a:solidFill>
                      <a:schemeClr val="tx1"/>
                    </a:solidFill>
                  </a:tcPr>
                </a:tc>
                <a:tc>
                  <a:txBody>
                    <a:bodyPr/>
                    <a:lstStyle/>
                    <a:p>
                      <a:pPr algn="ctr"/>
                      <a:r>
                        <a:rPr lang="en-US" sz="2200" b="1" dirty="0"/>
                        <a:t>EASY</a:t>
                      </a:r>
                    </a:p>
                  </a:txBody>
                  <a:tcPr anchor="ctr">
                    <a:solidFill>
                      <a:srgbClr val="41FF05"/>
                    </a:solidFill>
                  </a:tcPr>
                </a:tc>
                <a:tc>
                  <a:txBody>
                    <a:bodyPr/>
                    <a:lstStyle/>
                    <a:p>
                      <a:pPr algn="ctr"/>
                      <a:r>
                        <a:rPr lang="en-US" sz="2200" b="1" dirty="0"/>
                        <a:t>EASY</a:t>
                      </a:r>
                    </a:p>
                  </a:txBody>
                  <a:tcPr anchor="ctr">
                    <a:solidFill>
                      <a:srgbClr val="41FF05"/>
                    </a:solidFill>
                  </a:tcPr>
                </a:tc>
                <a:tc>
                  <a:txBody>
                    <a:bodyPr/>
                    <a:lstStyle/>
                    <a:p>
                      <a:pPr algn="ctr"/>
                      <a:r>
                        <a:rPr lang="en-US" sz="2200" b="1" dirty="0"/>
                        <a:t>MEDIUM</a:t>
                      </a:r>
                    </a:p>
                  </a:txBody>
                  <a:tcPr anchor="ctr">
                    <a:solidFill>
                      <a:srgbClr val="FFFF00"/>
                    </a:solidFill>
                  </a:tcPr>
                </a:tc>
                <a:tc>
                  <a:txBody>
                    <a:bodyPr/>
                    <a:lstStyle/>
                    <a:p>
                      <a:pPr algn="ctr"/>
                      <a:r>
                        <a:rPr lang="en-US" sz="2200" b="1" dirty="0">
                          <a:solidFill>
                            <a:schemeClr val="bg1"/>
                          </a:solidFill>
                        </a:rPr>
                        <a:t>CHALLENGING</a:t>
                      </a:r>
                    </a:p>
                  </a:txBody>
                  <a:tcPr anchor="ctr">
                    <a:solidFill>
                      <a:srgbClr val="FF0000"/>
                    </a:solidFill>
                  </a:tcPr>
                </a:tc>
                <a:tc>
                  <a:txBody>
                    <a:bodyPr/>
                    <a:lstStyle/>
                    <a:p>
                      <a:pPr algn="ctr"/>
                      <a:r>
                        <a:rPr lang="en-US" sz="2200" b="1" dirty="0"/>
                        <a:t>EASY/MEDIUM</a:t>
                      </a:r>
                    </a:p>
                  </a:txBody>
                  <a:tcPr anchor="ctr">
                    <a:solidFill>
                      <a:srgbClr val="FFFF00"/>
                    </a:solidFill>
                  </a:tcPr>
                </a:tc>
                <a:extLst>
                  <a:ext uri="{0D108BD9-81ED-4DB2-BD59-A6C34878D82A}">
                    <a16:rowId xmlns:a16="http://schemas.microsoft.com/office/drawing/2014/main" val="2233627725"/>
                  </a:ext>
                </a:extLst>
              </a:tr>
              <a:tr h="737508">
                <a:tc>
                  <a:txBody>
                    <a:bodyPr/>
                    <a:lstStyle/>
                    <a:p>
                      <a:pPr algn="ctr"/>
                      <a:r>
                        <a:rPr lang="en-US" sz="2200" b="1" dirty="0">
                          <a:solidFill>
                            <a:schemeClr val="bg1"/>
                          </a:solidFill>
                        </a:rPr>
                        <a:t>POWER</a:t>
                      </a:r>
                    </a:p>
                  </a:txBody>
                  <a:tcPr anchor="ctr">
                    <a:solidFill>
                      <a:schemeClr val="tx1"/>
                    </a:solidFill>
                  </a:tcPr>
                </a:tc>
                <a:tc>
                  <a:txBody>
                    <a:bodyPr/>
                    <a:lstStyle/>
                    <a:p>
                      <a:pPr algn="ctr"/>
                      <a:r>
                        <a:rPr lang="en-US" sz="2200" b="1" dirty="0">
                          <a:solidFill>
                            <a:schemeClr val="bg1"/>
                          </a:solidFill>
                        </a:rPr>
                        <a:t>LOW</a:t>
                      </a:r>
                    </a:p>
                  </a:txBody>
                  <a:tcPr anchor="ctr">
                    <a:solidFill>
                      <a:srgbClr val="FF0000"/>
                    </a:solidFill>
                  </a:tcPr>
                </a:tc>
                <a:tc>
                  <a:txBody>
                    <a:bodyPr/>
                    <a:lstStyle/>
                    <a:p>
                      <a:pPr algn="ctr"/>
                      <a:r>
                        <a:rPr lang="en-US" sz="2200" b="1" dirty="0">
                          <a:solidFill>
                            <a:schemeClr val="bg1"/>
                          </a:solidFill>
                        </a:rPr>
                        <a:t>LOW</a:t>
                      </a:r>
                    </a:p>
                  </a:txBody>
                  <a:tcPr anchor="ctr">
                    <a:solidFill>
                      <a:srgbClr val="FF0000"/>
                    </a:solidFill>
                  </a:tcPr>
                </a:tc>
                <a:tc>
                  <a:txBody>
                    <a:bodyPr/>
                    <a:lstStyle/>
                    <a:p>
                      <a:pPr algn="ctr"/>
                      <a:r>
                        <a:rPr lang="en-US" sz="2200" b="1" dirty="0"/>
                        <a:t>MEDIUM</a:t>
                      </a:r>
                    </a:p>
                  </a:txBody>
                  <a:tcPr anchor="ctr">
                    <a:solidFill>
                      <a:srgbClr val="FFFF00"/>
                    </a:solidFill>
                  </a:tcPr>
                </a:tc>
                <a:tc>
                  <a:txBody>
                    <a:bodyPr/>
                    <a:lstStyle/>
                    <a:p>
                      <a:pPr algn="ctr"/>
                      <a:r>
                        <a:rPr lang="en-US" sz="2200" b="1" dirty="0"/>
                        <a:t>HIGH</a:t>
                      </a:r>
                    </a:p>
                  </a:txBody>
                  <a:tcPr anchor="ctr">
                    <a:solidFill>
                      <a:srgbClr val="41FF05"/>
                    </a:solidFill>
                  </a:tcPr>
                </a:tc>
                <a:tc>
                  <a:txBody>
                    <a:bodyPr/>
                    <a:lstStyle/>
                    <a:p>
                      <a:pPr algn="ctr"/>
                      <a:r>
                        <a:rPr lang="en-US" sz="2200" b="1" dirty="0">
                          <a:solidFill>
                            <a:schemeClr val="bg1"/>
                          </a:solidFill>
                        </a:rPr>
                        <a:t>LOW</a:t>
                      </a:r>
                    </a:p>
                  </a:txBody>
                  <a:tcPr anchor="ctr">
                    <a:solidFill>
                      <a:srgbClr val="FF0000"/>
                    </a:solidFill>
                  </a:tcPr>
                </a:tc>
                <a:extLst>
                  <a:ext uri="{0D108BD9-81ED-4DB2-BD59-A6C34878D82A}">
                    <a16:rowId xmlns:a16="http://schemas.microsoft.com/office/drawing/2014/main" val="437233423"/>
                  </a:ext>
                </a:extLst>
              </a:tr>
              <a:tr h="737508">
                <a:tc>
                  <a:txBody>
                    <a:bodyPr/>
                    <a:lstStyle/>
                    <a:p>
                      <a:pPr algn="ctr"/>
                      <a:r>
                        <a:rPr lang="en-US" sz="2200" b="1" dirty="0">
                          <a:solidFill>
                            <a:schemeClr val="bg1"/>
                          </a:solidFill>
                        </a:rPr>
                        <a:t>COST</a:t>
                      </a:r>
                    </a:p>
                  </a:txBody>
                  <a:tcPr anchor="ctr">
                    <a:solidFill>
                      <a:schemeClr val="tx1"/>
                    </a:solidFill>
                  </a:tcPr>
                </a:tc>
                <a:tc>
                  <a:txBody>
                    <a:bodyPr/>
                    <a:lstStyle/>
                    <a:p>
                      <a:pPr algn="ctr"/>
                      <a:r>
                        <a:rPr lang="en-US" sz="2200" b="1" dirty="0"/>
                        <a:t>LOW</a:t>
                      </a:r>
                    </a:p>
                  </a:txBody>
                  <a:tcPr anchor="ctr">
                    <a:solidFill>
                      <a:srgbClr val="41FF05"/>
                    </a:solidFill>
                  </a:tcPr>
                </a:tc>
                <a:tc>
                  <a:txBody>
                    <a:bodyPr/>
                    <a:lstStyle/>
                    <a:p>
                      <a:pPr algn="ctr"/>
                      <a:r>
                        <a:rPr lang="en-US" sz="2200" b="1" dirty="0"/>
                        <a:t>MODEST</a:t>
                      </a:r>
                    </a:p>
                  </a:txBody>
                  <a:tcPr anchor="ctr">
                    <a:solidFill>
                      <a:srgbClr val="FFFF00"/>
                    </a:solidFill>
                  </a:tcPr>
                </a:tc>
                <a:tc>
                  <a:txBody>
                    <a:bodyPr/>
                    <a:lstStyle/>
                    <a:p>
                      <a:pPr algn="ctr"/>
                      <a:r>
                        <a:rPr lang="en-US" sz="2200" b="1" dirty="0">
                          <a:solidFill>
                            <a:schemeClr val="bg1"/>
                          </a:solidFill>
                        </a:rPr>
                        <a:t>HIGH</a:t>
                      </a:r>
                    </a:p>
                  </a:txBody>
                  <a:tcPr anchor="ctr">
                    <a:solidFill>
                      <a:srgbClr val="FF0000"/>
                    </a:solidFill>
                  </a:tcPr>
                </a:tc>
                <a:tc>
                  <a:txBody>
                    <a:bodyPr/>
                    <a:lstStyle/>
                    <a:p>
                      <a:pPr algn="ctr"/>
                      <a:r>
                        <a:rPr lang="en-US" sz="2200" b="1" dirty="0">
                          <a:solidFill>
                            <a:schemeClr val="bg1"/>
                          </a:solidFill>
                        </a:rPr>
                        <a:t>HIGH</a:t>
                      </a:r>
                    </a:p>
                  </a:txBody>
                  <a:tcPr anchor="ctr">
                    <a:solidFill>
                      <a:srgbClr val="FF0000"/>
                    </a:solidFill>
                  </a:tcPr>
                </a:tc>
                <a:tc>
                  <a:txBody>
                    <a:bodyPr/>
                    <a:lstStyle/>
                    <a:p>
                      <a:pPr algn="ctr"/>
                      <a:r>
                        <a:rPr lang="en-US" sz="2200" b="1" dirty="0"/>
                        <a:t>LOW</a:t>
                      </a:r>
                    </a:p>
                  </a:txBody>
                  <a:tcPr anchor="ctr">
                    <a:solidFill>
                      <a:srgbClr val="41FF05"/>
                    </a:solidFill>
                  </a:tcPr>
                </a:tc>
                <a:extLst>
                  <a:ext uri="{0D108BD9-81ED-4DB2-BD59-A6C34878D82A}">
                    <a16:rowId xmlns:a16="http://schemas.microsoft.com/office/drawing/2014/main" val="317764864"/>
                  </a:ext>
                </a:extLst>
              </a:tr>
            </a:tbl>
          </a:graphicData>
        </a:graphic>
      </p:graphicFrame>
    </p:spTree>
    <p:extLst>
      <p:ext uri="{BB962C8B-B14F-4D97-AF65-F5344CB8AC3E}">
        <p14:creationId xmlns:p14="http://schemas.microsoft.com/office/powerpoint/2010/main" val="2441852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84DF8-1D12-D358-56E5-A75E453BE4F5}"/>
              </a:ext>
            </a:extLst>
          </p:cNvPr>
          <p:cNvSpPr>
            <a:spLocks noGrp="1"/>
          </p:cNvSpPr>
          <p:nvPr>
            <p:ph type="title"/>
          </p:nvPr>
        </p:nvSpPr>
        <p:spPr>
          <a:xfrm>
            <a:off x="0" y="1"/>
            <a:ext cx="10515600" cy="1047750"/>
          </a:xfrm>
        </p:spPr>
        <p:txBody>
          <a:bodyPr/>
          <a:lstStyle/>
          <a:p>
            <a:r>
              <a:rPr lang="en-US" dirty="0"/>
              <a:t>Sample Radios</a:t>
            </a:r>
          </a:p>
        </p:txBody>
      </p:sp>
      <p:pic>
        <p:nvPicPr>
          <p:cNvPr id="5" name="Picture 4">
            <a:extLst>
              <a:ext uri="{FF2B5EF4-FFF2-40B4-BE49-F238E27FC236}">
                <a16:creationId xmlns:a16="http://schemas.microsoft.com/office/drawing/2014/main" id="{843684A0-F7EB-031D-FD0E-66C669310BF8}"/>
              </a:ext>
            </a:extLst>
          </p:cNvPr>
          <p:cNvPicPr>
            <a:picLocks noChangeAspect="1"/>
          </p:cNvPicPr>
          <p:nvPr/>
        </p:nvPicPr>
        <p:blipFill>
          <a:blip r:embed="rId2"/>
          <a:stretch>
            <a:fillRect/>
          </a:stretch>
        </p:blipFill>
        <p:spPr>
          <a:xfrm>
            <a:off x="0" y="1229023"/>
            <a:ext cx="5085742" cy="3414712"/>
          </a:xfrm>
          <a:prstGeom prst="rect">
            <a:avLst/>
          </a:prstGeom>
        </p:spPr>
      </p:pic>
      <p:sp>
        <p:nvSpPr>
          <p:cNvPr id="6" name="TextBox 5">
            <a:extLst>
              <a:ext uri="{FF2B5EF4-FFF2-40B4-BE49-F238E27FC236}">
                <a16:creationId xmlns:a16="http://schemas.microsoft.com/office/drawing/2014/main" id="{73AC36D3-063F-E354-7D5C-BE1D802B0815}"/>
              </a:ext>
            </a:extLst>
          </p:cNvPr>
          <p:cNvSpPr txBox="1"/>
          <p:nvPr/>
        </p:nvSpPr>
        <p:spPr>
          <a:xfrm>
            <a:off x="1590138" y="4825007"/>
            <a:ext cx="2505612" cy="461665"/>
          </a:xfrm>
          <a:prstGeom prst="rect">
            <a:avLst/>
          </a:prstGeom>
          <a:noFill/>
        </p:spPr>
        <p:txBody>
          <a:bodyPr wrap="square" rtlCol="0">
            <a:spAutoFit/>
          </a:bodyPr>
          <a:lstStyle/>
          <a:p>
            <a:r>
              <a:rPr lang="en-US" sz="2400" b="1" dirty="0"/>
              <a:t>DUAL BAND</a:t>
            </a:r>
          </a:p>
        </p:txBody>
      </p:sp>
      <p:pic>
        <p:nvPicPr>
          <p:cNvPr id="8" name="Picture 7">
            <a:extLst>
              <a:ext uri="{FF2B5EF4-FFF2-40B4-BE49-F238E27FC236}">
                <a16:creationId xmlns:a16="http://schemas.microsoft.com/office/drawing/2014/main" id="{F2ED8F87-45FF-5E38-DE7E-713DB84BB429}"/>
              </a:ext>
            </a:extLst>
          </p:cNvPr>
          <p:cNvPicPr>
            <a:picLocks noChangeAspect="1"/>
          </p:cNvPicPr>
          <p:nvPr/>
        </p:nvPicPr>
        <p:blipFill>
          <a:blip r:embed="rId3"/>
          <a:stretch>
            <a:fillRect/>
          </a:stretch>
        </p:blipFill>
        <p:spPr>
          <a:xfrm>
            <a:off x="5643457" y="57150"/>
            <a:ext cx="2161790" cy="3371850"/>
          </a:xfrm>
          <a:prstGeom prst="rect">
            <a:avLst/>
          </a:prstGeom>
        </p:spPr>
      </p:pic>
      <p:sp>
        <p:nvSpPr>
          <p:cNvPr id="9" name="TextBox 8">
            <a:extLst>
              <a:ext uri="{FF2B5EF4-FFF2-40B4-BE49-F238E27FC236}">
                <a16:creationId xmlns:a16="http://schemas.microsoft.com/office/drawing/2014/main" id="{A149BF3F-9492-AAB5-138E-9A3514D58B84}"/>
              </a:ext>
            </a:extLst>
          </p:cNvPr>
          <p:cNvSpPr txBox="1"/>
          <p:nvPr/>
        </p:nvSpPr>
        <p:spPr>
          <a:xfrm>
            <a:off x="7667088" y="1281410"/>
            <a:ext cx="2505612" cy="461665"/>
          </a:xfrm>
          <a:prstGeom prst="rect">
            <a:avLst/>
          </a:prstGeom>
          <a:noFill/>
        </p:spPr>
        <p:txBody>
          <a:bodyPr wrap="square" rtlCol="0">
            <a:spAutoFit/>
          </a:bodyPr>
          <a:lstStyle/>
          <a:p>
            <a:r>
              <a:rPr lang="en-US" sz="2400" b="1" dirty="0"/>
              <a:t>HANDHELD (HT)</a:t>
            </a:r>
          </a:p>
        </p:txBody>
      </p:sp>
      <p:pic>
        <p:nvPicPr>
          <p:cNvPr id="11" name="Picture 10">
            <a:extLst>
              <a:ext uri="{FF2B5EF4-FFF2-40B4-BE49-F238E27FC236}">
                <a16:creationId xmlns:a16="http://schemas.microsoft.com/office/drawing/2014/main" id="{25A8D94C-B08C-D13A-2EC0-AEBC87CBDE41}"/>
              </a:ext>
            </a:extLst>
          </p:cNvPr>
          <p:cNvPicPr>
            <a:picLocks noChangeAspect="1"/>
          </p:cNvPicPr>
          <p:nvPr/>
        </p:nvPicPr>
        <p:blipFill>
          <a:blip r:embed="rId4"/>
          <a:stretch>
            <a:fillRect/>
          </a:stretch>
        </p:blipFill>
        <p:spPr>
          <a:xfrm>
            <a:off x="4814168" y="4314596"/>
            <a:ext cx="5982157" cy="2396361"/>
          </a:xfrm>
          <a:prstGeom prst="rect">
            <a:avLst/>
          </a:prstGeom>
        </p:spPr>
      </p:pic>
      <p:sp>
        <p:nvSpPr>
          <p:cNvPr id="12" name="TextBox 11">
            <a:extLst>
              <a:ext uri="{FF2B5EF4-FFF2-40B4-BE49-F238E27FC236}">
                <a16:creationId xmlns:a16="http://schemas.microsoft.com/office/drawing/2014/main" id="{487F6C8D-D514-A4C7-AA5F-37FEBAE8CE38}"/>
              </a:ext>
            </a:extLst>
          </p:cNvPr>
          <p:cNvSpPr txBox="1"/>
          <p:nvPr/>
        </p:nvSpPr>
        <p:spPr>
          <a:xfrm>
            <a:off x="7805246" y="3852931"/>
            <a:ext cx="2505612" cy="461665"/>
          </a:xfrm>
          <a:prstGeom prst="rect">
            <a:avLst/>
          </a:prstGeom>
          <a:noFill/>
        </p:spPr>
        <p:txBody>
          <a:bodyPr wrap="square" rtlCol="0">
            <a:spAutoFit/>
          </a:bodyPr>
          <a:lstStyle/>
          <a:p>
            <a:r>
              <a:rPr lang="en-US" sz="2400" b="1" dirty="0"/>
              <a:t>MULTIBAND</a:t>
            </a:r>
          </a:p>
        </p:txBody>
      </p:sp>
    </p:spTree>
    <p:extLst>
      <p:ext uri="{BB962C8B-B14F-4D97-AF65-F5344CB8AC3E}">
        <p14:creationId xmlns:p14="http://schemas.microsoft.com/office/powerpoint/2010/main" val="1371386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1F826-8C45-F793-F3F1-ABB8DDCA6AAC}"/>
              </a:ext>
            </a:extLst>
          </p:cNvPr>
          <p:cNvSpPr>
            <a:spLocks noGrp="1"/>
          </p:cNvSpPr>
          <p:nvPr>
            <p:ph type="title"/>
          </p:nvPr>
        </p:nvSpPr>
        <p:spPr/>
        <p:txBody>
          <a:bodyPr/>
          <a:lstStyle/>
          <a:p>
            <a:r>
              <a:rPr lang="en-US" dirty="0"/>
              <a:t>Selecting Band, Frequency and Mode</a:t>
            </a:r>
          </a:p>
        </p:txBody>
      </p:sp>
      <p:sp>
        <p:nvSpPr>
          <p:cNvPr id="3" name="Content Placeholder 2">
            <a:extLst>
              <a:ext uri="{FF2B5EF4-FFF2-40B4-BE49-F238E27FC236}">
                <a16:creationId xmlns:a16="http://schemas.microsoft.com/office/drawing/2014/main" id="{0131A572-E56A-2841-7AC7-8741D2170FBA}"/>
              </a:ext>
            </a:extLst>
          </p:cNvPr>
          <p:cNvSpPr>
            <a:spLocks noGrp="1"/>
          </p:cNvSpPr>
          <p:nvPr>
            <p:ph idx="1"/>
          </p:nvPr>
        </p:nvSpPr>
        <p:spPr>
          <a:xfrm>
            <a:off x="838200" y="1524000"/>
            <a:ext cx="10515600" cy="5124449"/>
          </a:xfrm>
        </p:spPr>
        <p:txBody>
          <a:bodyPr>
            <a:normAutofit/>
          </a:bodyPr>
          <a:lstStyle/>
          <a:p>
            <a:r>
              <a:rPr lang="en-US" dirty="0"/>
              <a:t>Two functions common to all radios …</a:t>
            </a:r>
          </a:p>
          <a:p>
            <a:pPr lvl="1"/>
            <a:r>
              <a:rPr lang="en-US" dirty="0"/>
              <a:t>Control of </a:t>
            </a:r>
            <a:r>
              <a:rPr lang="en-US" i="1" dirty="0">
                <a:solidFill>
                  <a:srgbClr val="DA3427"/>
                </a:solidFill>
              </a:rPr>
              <a:t>frequency</a:t>
            </a:r>
            <a:r>
              <a:rPr lang="en-US" dirty="0"/>
              <a:t> and </a:t>
            </a:r>
            <a:r>
              <a:rPr lang="en-US" i="1" dirty="0">
                <a:solidFill>
                  <a:srgbClr val="DA3427"/>
                </a:solidFill>
              </a:rPr>
              <a:t>mode</a:t>
            </a:r>
          </a:p>
          <a:p>
            <a:pPr lvl="1"/>
            <a:r>
              <a:rPr lang="en-US" dirty="0"/>
              <a:t>Amateurs can use many different modes … most other radio services are restricted to a single mode</a:t>
            </a:r>
          </a:p>
          <a:p>
            <a:r>
              <a:rPr lang="en-US" dirty="0"/>
              <a:t>For multiband radios, begin by selecting the </a:t>
            </a:r>
            <a:r>
              <a:rPr lang="en-US" i="1" dirty="0">
                <a:solidFill>
                  <a:srgbClr val="DA3427"/>
                </a:solidFill>
              </a:rPr>
              <a:t>band</a:t>
            </a:r>
          </a:p>
          <a:p>
            <a:r>
              <a:rPr lang="en-US" dirty="0"/>
              <a:t>Then, select a </a:t>
            </a:r>
            <a:r>
              <a:rPr lang="en-US" i="1" dirty="0">
                <a:solidFill>
                  <a:srgbClr val="DA3427"/>
                </a:solidFill>
              </a:rPr>
              <a:t>frequency</a:t>
            </a:r>
            <a:r>
              <a:rPr lang="en-US" dirty="0"/>
              <a:t> within the band (called </a:t>
            </a:r>
            <a:r>
              <a:rPr lang="en-US" i="1" dirty="0">
                <a:solidFill>
                  <a:srgbClr val="DA3427"/>
                </a:solidFill>
              </a:rPr>
              <a:t>tuning</a:t>
            </a:r>
            <a:r>
              <a:rPr lang="en-US" dirty="0"/>
              <a:t>)</a:t>
            </a:r>
          </a:p>
          <a:p>
            <a:pPr lvl="1"/>
            <a:r>
              <a:rPr lang="en-US" dirty="0"/>
              <a:t>Uses the </a:t>
            </a:r>
            <a:r>
              <a:rPr lang="en-US" i="1" dirty="0">
                <a:solidFill>
                  <a:srgbClr val="DA3427"/>
                </a:solidFill>
              </a:rPr>
              <a:t>variable frequency oscillator </a:t>
            </a:r>
            <a:r>
              <a:rPr lang="en-US" dirty="0"/>
              <a:t>(VFO) and/or keypad (directly enter frequencies)</a:t>
            </a:r>
          </a:p>
          <a:p>
            <a:pPr lvl="1"/>
            <a:r>
              <a:rPr lang="en-US" dirty="0"/>
              <a:t>Memories or </a:t>
            </a:r>
            <a:r>
              <a:rPr lang="en-US" i="1" dirty="0">
                <a:solidFill>
                  <a:srgbClr val="DA3427"/>
                </a:solidFill>
              </a:rPr>
              <a:t>memory channels </a:t>
            </a:r>
            <a:r>
              <a:rPr lang="en-US" dirty="0"/>
              <a:t>are used to store frequencies and modes for later recall (quickly tune to frequently used frequencies)</a:t>
            </a:r>
          </a:p>
          <a:p>
            <a:r>
              <a:rPr lang="en-US" dirty="0"/>
              <a:t>For multimode radios, select the </a:t>
            </a:r>
            <a:r>
              <a:rPr lang="en-US" i="1" dirty="0">
                <a:solidFill>
                  <a:srgbClr val="DA3427"/>
                </a:solidFill>
              </a:rPr>
              <a:t>mode</a:t>
            </a:r>
          </a:p>
          <a:p>
            <a:pPr lvl="1"/>
            <a:r>
              <a:rPr lang="en-US" dirty="0"/>
              <a:t>SSB, AM, FM, CW, Data</a:t>
            </a:r>
          </a:p>
          <a:p>
            <a:pPr lvl="1"/>
            <a:endParaRPr lang="en-US" dirty="0"/>
          </a:p>
          <a:p>
            <a:endParaRPr lang="en-US" dirty="0"/>
          </a:p>
        </p:txBody>
      </p:sp>
    </p:spTree>
    <p:extLst>
      <p:ext uri="{BB962C8B-B14F-4D97-AF65-F5344CB8AC3E}">
        <p14:creationId xmlns:p14="http://schemas.microsoft.com/office/powerpoint/2010/main" val="239662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DE21C-76D4-2332-1238-97EC3E086CCC}"/>
              </a:ext>
            </a:extLst>
          </p:cNvPr>
          <p:cNvSpPr>
            <a:spLocks noGrp="1"/>
          </p:cNvSpPr>
          <p:nvPr>
            <p:ph type="title"/>
          </p:nvPr>
        </p:nvSpPr>
        <p:spPr/>
        <p:txBody>
          <a:bodyPr/>
          <a:lstStyle/>
          <a:p>
            <a:r>
              <a:rPr lang="en-US" dirty="0"/>
              <a:t>Transmitter Functions</a:t>
            </a:r>
          </a:p>
        </p:txBody>
      </p:sp>
      <p:sp>
        <p:nvSpPr>
          <p:cNvPr id="3" name="Content Placeholder 2">
            <a:extLst>
              <a:ext uri="{FF2B5EF4-FFF2-40B4-BE49-F238E27FC236}">
                <a16:creationId xmlns:a16="http://schemas.microsoft.com/office/drawing/2014/main" id="{4866EA36-F103-D07A-6609-DCF951976A32}"/>
              </a:ext>
            </a:extLst>
          </p:cNvPr>
          <p:cNvSpPr>
            <a:spLocks noGrp="1"/>
          </p:cNvSpPr>
          <p:nvPr>
            <p:ph idx="1"/>
          </p:nvPr>
        </p:nvSpPr>
        <p:spPr>
          <a:xfrm>
            <a:off x="838200" y="1690688"/>
            <a:ext cx="10896600" cy="4938711"/>
          </a:xfrm>
        </p:spPr>
        <p:txBody>
          <a:bodyPr>
            <a:normAutofit fontScale="92500"/>
          </a:bodyPr>
          <a:lstStyle/>
          <a:p>
            <a:r>
              <a:rPr lang="en-US" dirty="0"/>
              <a:t>Transmitter output power</a:t>
            </a:r>
          </a:p>
          <a:p>
            <a:pPr lvl="1"/>
            <a:r>
              <a:rPr lang="en-US" dirty="0"/>
              <a:t>In HF rigs and radios using AM/SSB and CW, controlled by an RF power control knob</a:t>
            </a:r>
          </a:p>
          <a:p>
            <a:pPr lvl="1"/>
            <a:r>
              <a:rPr lang="en-US" dirty="0"/>
              <a:t>FM handheld and mobile radios have selectable fixed power levels</a:t>
            </a:r>
          </a:p>
          <a:p>
            <a:r>
              <a:rPr lang="en-US" dirty="0"/>
              <a:t>Microphone </a:t>
            </a:r>
            <a:r>
              <a:rPr lang="en-US" i="1" dirty="0">
                <a:solidFill>
                  <a:srgbClr val="DA3427"/>
                </a:solidFill>
              </a:rPr>
              <a:t>gain</a:t>
            </a:r>
            <a:r>
              <a:rPr lang="en-US" dirty="0"/>
              <a:t> controls the level of speech audio of SSB transmitters</a:t>
            </a:r>
          </a:p>
          <a:p>
            <a:pPr lvl="1"/>
            <a:r>
              <a:rPr lang="en-US" dirty="0"/>
              <a:t>FM transmitters usually have a fixed microphone gain</a:t>
            </a:r>
          </a:p>
          <a:p>
            <a:r>
              <a:rPr lang="en-US" dirty="0"/>
              <a:t>Switching between receive and transmit on voice …</a:t>
            </a:r>
          </a:p>
          <a:p>
            <a:pPr lvl="1"/>
            <a:r>
              <a:rPr lang="en-US" dirty="0"/>
              <a:t>Manual: Use </a:t>
            </a:r>
            <a:r>
              <a:rPr lang="en-US" i="1" dirty="0">
                <a:solidFill>
                  <a:srgbClr val="DA3427"/>
                </a:solidFill>
              </a:rPr>
              <a:t>push-to-talk</a:t>
            </a:r>
            <a:r>
              <a:rPr lang="en-US" dirty="0"/>
              <a:t> (PTT) button</a:t>
            </a:r>
          </a:p>
          <a:p>
            <a:pPr lvl="1"/>
            <a:r>
              <a:rPr lang="en-US" dirty="0"/>
              <a:t>Automatic: </a:t>
            </a:r>
            <a:r>
              <a:rPr lang="en-US" i="1" dirty="0">
                <a:solidFill>
                  <a:srgbClr val="DA3427"/>
                </a:solidFill>
              </a:rPr>
              <a:t>Voice-operated transmitter </a:t>
            </a:r>
            <a:r>
              <a:rPr lang="en-US" dirty="0"/>
              <a:t>control circuit (VOX)</a:t>
            </a:r>
          </a:p>
          <a:p>
            <a:pPr lvl="1"/>
            <a:r>
              <a:rPr lang="en-US" dirty="0"/>
              <a:t>On CW (Morse Code), use a key (an </a:t>
            </a:r>
            <a:r>
              <a:rPr lang="en-US" i="1" dirty="0">
                <a:solidFill>
                  <a:srgbClr val="DA3427"/>
                </a:solidFill>
              </a:rPr>
              <a:t>electronic keyer </a:t>
            </a:r>
            <a:r>
              <a:rPr lang="en-US" dirty="0"/>
              <a:t>is faster than manual)</a:t>
            </a:r>
          </a:p>
          <a:p>
            <a:r>
              <a:rPr lang="en-US" dirty="0"/>
              <a:t>Use a </a:t>
            </a:r>
            <a:r>
              <a:rPr lang="en-US" i="1" dirty="0">
                <a:solidFill>
                  <a:srgbClr val="DA3427"/>
                </a:solidFill>
              </a:rPr>
              <a:t>dummy load </a:t>
            </a:r>
            <a:r>
              <a:rPr lang="en-US" dirty="0"/>
              <a:t>to avoid interfering with other stations while you’re adjusting transmitter (heavy duty resistor that can absorb and dissipate output power)</a:t>
            </a:r>
          </a:p>
          <a:p>
            <a:pPr lvl="2"/>
            <a:endParaRPr lang="en-US" dirty="0"/>
          </a:p>
          <a:p>
            <a:pPr lvl="1"/>
            <a:endParaRPr lang="en-US" dirty="0"/>
          </a:p>
        </p:txBody>
      </p:sp>
    </p:spTree>
    <p:extLst>
      <p:ext uri="{BB962C8B-B14F-4D97-AF65-F5344CB8AC3E}">
        <p14:creationId xmlns:p14="http://schemas.microsoft.com/office/powerpoint/2010/main" val="175811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51583-BDC8-DED3-6EA5-897F9C1BE3E2}"/>
              </a:ext>
            </a:extLst>
          </p:cNvPr>
          <p:cNvSpPr>
            <a:spLocks noGrp="1"/>
          </p:cNvSpPr>
          <p:nvPr>
            <p:ph type="title"/>
          </p:nvPr>
        </p:nvSpPr>
        <p:spPr/>
        <p:txBody>
          <a:bodyPr/>
          <a:lstStyle/>
          <a:p>
            <a:r>
              <a:rPr lang="en-US" dirty="0"/>
              <a:t>Spurious Signals</a:t>
            </a:r>
          </a:p>
        </p:txBody>
      </p:sp>
      <p:sp>
        <p:nvSpPr>
          <p:cNvPr id="3" name="Content Placeholder 2">
            <a:extLst>
              <a:ext uri="{FF2B5EF4-FFF2-40B4-BE49-F238E27FC236}">
                <a16:creationId xmlns:a16="http://schemas.microsoft.com/office/drawing/2014/main" id="{F4CB75A0-8D3D-6CAA-4360-A71D451EC30F}"/>
              </a:ext>
            </a:extLst>
          </p:cNvPr>
          <p:cNvSpPr>
            <a:spLocks noGrp="1"/>
          </p:cNvSpPr>
          <p:nvPr>
            <p:ph idx="1"/>
          </p:nvPr>
        </p:nvSpPr>
        <p:spPr/>
        <p:txBody>
          <a:bodyPr/>
          <a:lstStyle/>
          <a:p>
            <a:r>
              <a:rPr lang="en-US" dirty="0"/>
              <a:t>Excessive modulation results in distortion of transmitted speech (</a:t>
            </a:r>
            <a:r>
              <a:rPr lang="en-US" i="1" dirty="0">
                <a:solidFill>
                  <a:srgbClr val="DA3427"/>
                </a:solidFill>
              </a:rPr>
              <a:t>spurious</a:t>
            </a:r>
            <a:r>
              <a:rPr lang="en-US" dirty="0"/>
              <a:t> outputs on adjacent frequencies) … called </a:t>
            </a:r>
            <a:r>
              <a:rPr lang="en-US" i="1" dirty="0">
                <a:solidFill>
                  <a:srgbClr val="DA3427"/>
                </a:solidFill>
              </a:rPr>
              <a:t>splatter</a:t>
            </a:r>
          </a:p>
          <a:p>
            <a:r>
              <a:rPr lang="en-US" dirty="0"/>
              <a:t>Overmodulated FM signal has excessive deviation (overdeviating)</a:t>
            </a:r>
          </a:p>
          <a:p>
            <a:pPr lvl="1"/>
            <a:r>
              <a:rPr lang="en-US" dirty="0"/>
              <a:t>Usually caused by speaking too loudly into the microphone</a:t>
            </a:r>
          </a:p>
          <a:p>
            <a:r>
              <a:rPr lang="en-US" dirty="0"/>
              <a:t>Overmodulation of an AM or SSB signal is caused by speaking too loudly or by setting the microphone gain or speech compression too high</a:t>
            </a:r>
          </a:p>
          <a:p>
            <a:endParaRPr lang="en-US" dirty="0"/>
          </a:p>
          <a:p>
            <a:endParaRPr lang="en-US" dirty="0"/>
          </a:p>
        </p:txBody>
      </p:sp>
    </p:spTree>
    <p:extLst>
      <p:ext uri="{BB962C8B-B14F-4D97-AF65-F5344CB8AC3E}">
        <p14:creationId xmlns:p14="http://schemas.microsoft.com/office/powerpoint/2010/main" val="420210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8A433-2A9B-D32D-ACA7-76413F425563}"/>
              </a:ext>
            </a:extLst>
          </p:cNvPr>
          <p:cNvSpPr>
            <a:spLocks noGrp="1"/>
          </p:cNvSpPr>
          <p:nvPr>
            <p:ph type="title"/>
          </p:nvPr>
        </p:nvSpPr>
        <p:spPr/>
        <p:txBody>
          <a:bodyPr/>
          <a:lstStyle/>
          <a:p>
            <a:r>
              <a:rPr lang="en-US" dirty="0"/>
              <a:t>Receiver Functions</a:t>
            </a:r>
          </a:p>
        </p:txBody>
      </p:sp>
      <p:sp>
        <p:nvSpPr>
          <p:cNvPr id="3" name="Content Placeholder 2">
            <a:extLst>
              <a:ext uri="{FF2B5EF4-FFF2-40B4-BE49-F238E27FC236}">
                <a16:creationId xmlns:a16="http://schemas.microsoft.com/office/drawing/2014/main" id="{00BAEF9A-CCAC-94CE-B989-BF1AB9F50DE7}"/>
              </a:ext>
            </a:extLst>
          </p:cNvPr>
          <p:cNvSpPr>
            <a:spLocks noGrp="1"/>
          </p:cNvSpPr>
          <p:nvPr>
            <p:ph idx="1"/>
          </p:nvPr>
        </p:nvSpPr>
        <p:spPr/>
        <p:txBody>
          <a:bodyPr/>
          <a:lstStyle/>
          <a:p>
            <a:r>
              <a:rPr lang="en-US" dirty="0"/>
              <a:t>AF Gain: </a:t>
            </a:r>
            <a:r>
              <a:rPr lang="en-US" i="1" dirty="0">
                <a:solidFill>
                  <a:srgbClr val="DA3427"/>
                </a:solidFill>
              </a:rPr>
              <a:t>Volume control </a:t>
            </a:r>
            <a:r>
              <a:rPr lang="en-US" dirty="0"/>
              <a:t>(sets speaker or headphone listening level)</a:t>
            </a:r>
          </a:p>
          <a:p>
            <a:r>
              <a:rPr lang="en-US" dirty="0"/>
              <a:t>RF Gain: Adjusts the sensitivity of the receiver to incoming signals</a:t>
            </a:r>
          </a:p>
          <a:p>
            <a:r>
              <a:rPr lang="en-US" dirty="0"/>
              <a:t>Automatic Gain Control (AGC): Adjusts sensitivity to keep the output volume constant for both weak and strong signals</a:t>
            </a:r>
          </a:p>
          <a:p>
            <a:r>
              <a:rPr lang="en-US" dirty="0"/>
              <a:t>Squelch: Mutes the receiver’s audio output when no signal is present (eliminates continuous noise)</a:t>
            </a:r>
          </a:p>
          <a:p>
            <a:pPr lvl="1"/>
            <a:r>
              <a:rPr lang="en-US" dirty="0"/>
              <a:t>Many transceivers have a monitor switch that temporarily opens the squelch to hear weak signals</a:t>
            </a:r>
          </a:p>
        </p:txBody>
      </p:sp>
    </p:spTree>
    <p:extLst>
      <p:ext uri="{BB962C8B-B14F-4D97-AF65-F5344CB8AC3E}">
        <p14:creationId xmlns:p14="http://schemas.microsoft.com/office/powerpoint/2010/main" val="361779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3EA8A-0E2F-FEAF-C417-61BDCECBA10C}"/>
              </a:ext>
            </a:extLst>
          </p:cNvPr>
          <p:cNvSpPr>
            <a:spLocks noGrp="1"/>
          </p:cNvSpPr>
          <p:nvPr>
            <p:ph type="title"/>
          </p:nvPr>
        </p:nvSpPr>
        <p:spPr/>
        <p:txBody>
          <a:bodyPr/>
          <a:lstStyle/>
          <a:p>
            <a:r>
              <a:rPr lang="en-US" dirty="0"/>
              <a:t>Selectivity and Sensitivity</a:t>
            </a:r>
          </a:p>
        </p:txBody>
      </p:sp>
      <p:sp>
        <p:nvSpPr>
          <p:cNvPr id="3" name="Content Placeholder 2">
            <a:extLst>
              <a:ext uri="{FF2B5EF4-FFF2-40B4-BE49-F238E27FC236}">
                <a16:creationId xmlns:a16="http://schemas.microsoft.com/office/drawing/2014/main" id="{AE7D8716-9505-1712-C940-321D050F4458}"/>
              </a:ext>
            </a:extLst>
          </p:cNvPr>
          <p:cNvSpPr>
            <a:spLocks noGrp="1"/>
          </p:cNvSpPr>
          <p:nvPr>
            <p:ph idx="1"/>
          </p:nvPr>
        </p:nvSpPr>
        <p:spPr/>
        <p:txBody>
          <a:bodyPr>
            <a:normAutofit/>
          </a:bodyPr>
          <a:lstStyle/>
          <a:p>
            <a:r>
              <a:rPr lang="en-US" dirty="0"/>
              <a:t>Receivers are compared on the basis of two primary characteristics: </a:t>
            </a:r>
            <a:r>
              <a:rPr lang="en-US" i="1" dirty="0">
                <a:solidFill>
                  <a:srgbClr val="DA3427"/>
                </a:solidFill>
              </a:rPr>
              <a:t>sensitivity</a:t>
            </a:r>
            <a:r>
              <a:rPr lang="en-US" dirty="0"/>
              <a:t> and </a:t>
            </a:r>
            <a:r>
              <a:rPr lang="en-US" i="1" dirty="0">
                <a:solidFill>
                  <a:srgbClr val="DA3427"/>
                </a:solidFill>
              </a:rPr>
              <a:t>selectivity</a:t>
            </a:r>
          </a:p>
          <a:p>
            <a:r>
              <a:rPr lang="en-US" dirty="0"/>
              <a:t>Sensitivity determines receiver’s ability to detect signals</a:t>
            </a:r>
          </a:p>
          <a:p>
            <a:pPr lvl="1"/>
            <a:r>
              <a:rPr lang="en-US" dirty="0"/>
              <a:t>Specified as a minimum detectable signal level (in µV)</a:t>
            </a:r>
          </a:p>
          <a:p>
            <a:r>
              <a:rPr lang="en-US" dirty="0"/>
              <a:t>A </a:t>
            </a:r>
            <a:r>
              <a:rPr lang="en-US" i="1" dirty="0">
                <a:solidFill>
                  <a:srgbClr val="DA3427"/>
                </a:solidFill>
              </a:rPr>
              <a:t>preamplifier</a:t>
            </a:r>
            <a:r>
              <a:rPr lang="en-US" dirty="0"/>
              <a:t> (preamp) is used to boost sensitivity</a:t>
            </a:r>
          </a:p>
          <a:p>
            <a:pPr>
              <a:buClr>
                <a:schemeClr val="tx1"/>
              </a:buClr>
            </a:pPr>
            <a:r>
              <a:rPr lang="en-US" i="1" dirty="0">
                <a:solidFill>
                  <a:srgbClr val="DA3427"/>
                </a:solidFill>
              </a:rPr>
              <a:t>Selectivity</a:t>
            </a:r>
            <a:r>
              <a:rPr lang="en-US" dirty="0"/>
              <a:t> is the ability of a receiver to discriminate between signals</a:t>
            </a:r>
          </a:p>
          <a:p>
            <a:r>
              <a:rPr lang="en-US" dirty="0"/>
              <a:t>High selectivity means that a receiver can operate properly even in the presence of strong signals on nearby frequencies</a:t>
            </a:r>
          </a:p>
        </p:txBody>
      </p:sp>
    </p:spTree>
    <p:extLst>
      <p:ext uri="{BB962C8B-B14F-4D97-AF65-F5344CB8AC3E}">
        <p14:creationId xmlns:p14="http://schemas.microsoft.com/office/powerpoint/2010/main" val="27615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FC8FA-8FB7-B7C3-09C3-D656CBFE4B94}"/>
              </a:ext>
            </a:extLst>
          </p:cNvPr>
          <p:cNvSpPr>
            <a:spLocks noGrp="1"/>
          </p:cNvSpPr>
          <p:nvPr>
            <p:ph type="title"/>
          </p:nvPr>
        </p:nvSpPr>
        <p:spPr/>
        <p:txBody>
          <a:bodyPr/>
          <a:lstStyle/>
          <a:p>
            <a:r>
              <a:rPr lang="en-US" dirty="0"/>
              <a:t>Filtering and Tuning</a:t>
            </a:r>
          </a:p>
        </p:txBody>
      </p:sp>
      <p:sp>
        <p:nvSpPr>
          <p:cNvPr id="3" name="Content Placeholder 2">
            <a:extLst>
              <a:ext uri="{FF2B5EF4-FFF2-40B4-BE49-F238E27FC236}">
                <a16:creationId xmlns:a16="http://schemas.microsoft.com/office/drawing/2014/main" id="{F44DA9F3-F96D-3010-235F-4B900E8EC5F3}"/>
              </a:ext>
            </a:extLst>
          </p:cNvPr>
          <p:cNvSpPr>
            <a:spLocks noGrp="1"/>
          </p:cNvSpPr>
          <p:nvPr>
            <p:ph idx="1"/>
          </p:nvPr>
        </p:nvSpPr>
        <p:spPr>
          <a:xfrm>
            <a:off x="838200" y="1690688"/>
            <a:ext cx="10687050" cy="4802187"/>
          </a:xfrm>
        </p:spPr>
        <p:txBody>
          <a:bodyPr>
            <a:normAutofit lnSpcReduction="10000"/>
          </a:bodyPr>
          <a:lstStyle/>
          <a:p>
            <a:r>
              <a:rPr lang="en-US" dirty="0"/>
              <a:t>A receiver rejects unwanted signals through the use of </a:t>
            </a:r>
            <a:r>
              <a:rPr lang="en-US" i="1" dirty="0">
                <a:solidFill>
                  <a:srgbClr val="DA3427"/>
                </a:solidFill>
              </a:rPr>
              <a:t>filters</a:t>
            </a:r>
          </a:p>
          <a:p>
            <a:r>
              <a:rPr lang="en-US" dirty="0"/>
              <a:t>Signals then pass through filters </a:t>
            </a:r>
            <a:r>
              <a:rPr lang="en-US" i="1" dirty="0">
                <a:solidFill>
                  <a:srgbClr val="DA3427"/>
                </a:solidFill>
              </a:rPr>
              <a:t>narrow</a:t>
            </a:r>
            <a:r>
              <a:rPr lang="en-US" dirty="0"/>
              <a:t> enough (i.e., smaller bandwidth) to reject all but the desired signal</a:t>
            </a:r>
          </a:p>
          <a:p>
            <a:r>
              <a:rPr lang="en-US" dirty="0"/>
              <a:t>Wide filters (around 2.4 kHz) are used for SSB reception</a:t>
            </a:r>
          </a:p>
          <a:p>
            <a:r>
              <a:rPr lang="en-US" dirty="0"/>
              <a:t>Narrow filters (around 500 Hz) are used for CW and data mode</a:t>
            </a:r>
          </a:p>
          <a:p>
            <a:r>
              <a:rPr lang="en-US" dirty="0"/>
              <a:t>Multiple filters allows you to reduce noise or interference by selecting a filter with just enough bandwidth to pass the desired signal</a:t>
            </a:r>
          </a:p>
          <a:p>
            <a:pPr>
              <a:buClr>
                <a:schemeClr val="tx1"/>
              </a:buClr>
            </a:pPr>
            <a:r>
              <a:rPr lang="en-US" i="1" dirty="0">
                <a:solidFill>
                  <a:srgbClr val="DA3427"/>
                </a:solidFill>
              </a:rPr>
              <a:t>Receiver incremental tuning </a:t>
            </a:r>
            <a:r>
              <a:rPr lang="en-US" dirty="0"/>
              <a:t>(RIT … also called </a:t>
            </a:r>
            <a:r>
              <a:rPr lang="en-US" i="1" dirty="0">
                <a:solidFill>
                  <a:srgbClr val="DA3427"/>
                </a:solidFill>
              </a:rPr>
              <a:t>clarifier</a:t>
            </a:r>
            <a:r>
              <a:rPr lang="en-US" dirty="0"/>
              <a:t>) is a fine-tuning control used for SSB or CW</a:t>
            </a:r>
          </a:p>
          <a:p>
            <a:pPr lvl="1">
              <a:buClr>
                <a:schemeClr val="tx1"/>
              </a:buClr>
            </a:pPr>
            <a:r>
              <a:rPr lang="en-US" dirty="0"/>
              <a:t>Allows you to tune in a station that is slightly off frequency or to adjust the pitch of an operator’s voice that seems too high or low</a:t>
            </a:r>
          </a:p>
        </p:txBody>
      </p:sp>
    </p:spTree>
    <p:extLst>
      <p:ext uri="{BB962C8B-B14F-4D97-AF65-F5344CB8AC3E}">
        <p14:creationId xmlns:p14="http://schemas.microsoft.com/office/powerpoint/2010/main" val="46773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3AE26-BD80-4C36-F8DB-6303056C0E9C}"/>
              </a:ext>
            </a:extLst>
          </p:cNvPr>
          <p:cNvSpPr>
            <a:spLocks noGrp="1"/>
          </p:cNvSpPr>
          <p:nvPr>
            <p:ph type="title"/>
          </p:nvPr>
        </p:nvSpPr>
        <p:spPr/>
        <p:txBody>
          <a:bodyPr/>
          <a:lstStyle/>
          <a:p>
            <a:r>
              <a:rPr lang="en-US" dirty="0"/>
              <a:t>VHF/UHF RF Power Amplifiers</a:t>
            </a:r>
          </a:p>
        </p:txBody>
      </p:sp>
      <p:sp>
        <p:nvSpPr>
          <p:cNvPr id="3" name="Content Placeholder 2">
            <a:extLst>
              <a:ext uri="{FF2B5EF4-FFF2-40B4-BE49-F238E27FC236}">
                <a16:creationId xmlns:a16="http://schemas.microsoft.com/office/drawing/2014/main" id="{8F125901-A87B-0A9C-2F9C-E66EE4BA0EDE}"/>
              </a:ext>
            </a:extLst>
          </p:cNvPr>
          <p:cNvSpPr>
            <a:spLocks noGrp="1"/>
          </p:cNvSpPr>
          <p:nvPr>
            <p:ph idx="1"/>
          </p:nvPr>
        </p:nvSpPr>
        <p:spPr/>
        <p:txBody>
          <a:bodyPr/>
          <a:lstStyle/>
          <a:p>
            <a:pPr>
              <a:buClr>
                <a:schemeClr val="tx1"/>
              </a:buClr>
            </a:pPr>
            <a:r>
              <a:rPr lang="en-US" i="1" dirty="0">
                <a:solidFill>
                  <a:srgbClr val="DA3427"/>
                </a:solidFill>
              </a:rPr>
              <a:t>RF power amplifiers </a:t>
            </a:r>
            <a:r>
              <a:rPr lang="en-US" dirty="0"/>
              <a:t>can be used to increase the output power by a factor of five or more</a:t>
            </a:r>
          </a:p>
          <a:p>
            <a:r>
              <a:rPr lang="en-US" dirty="0"/>
              <a:t>Many VHF/UHF power amplifiers can be used on all modes (including SSB and CW … switch between modes)</a:t>
            </a:r>
          </a:p>
          <a:p>
            <a:pPr lvl="1"/>
            <a:r>
              <a:rPr lang="en-US" dirty="0"/>
              <a:t>Caution 1: Be sure your antenna is capable of handling the higher power!</a:t>
            </a:r>
          </a:p>
          <a:p>
            <a:pPr lvl="1"/>
            <a:r>
              <a:rPr lang="en-US" dirty="0"/>
              <a:t>Caution 2: Be sure you learn about RF exposure!</a:t>
            </a:r>
          </a:p>
        </p:txBody>
      </p:sp>
    </p:spTree>
    <p:extLst>
      <p:ext uri="{BB962C8B-B14F-4D97-AF65-F5344CB8AC3E}">
        <p14:creationId xmlns:p14="http://schemas.microsoft.com/office/powerpoint/2010/main" val="385997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E2FB8-91D7-44DD-7CFF-BCCEBAE40A7E}"/>
              </a:ext>
            </a:extLst>
          </p:cNvPr>
          <p:cNvSpPr>
            <a:spLocks noGrp="1"/>
          </p:cNvSpPr>
          <p:nvPr>
            <p:ph type="title"/>
          </p:nvPr>
        </p:nvSpPr>
        <p:spPr/>
        <p:txBody>
          <a:bodyPr/>
          <a:lstStyle/>
          <a:p>
            <a:r>
              <a:rPr lang="en-US" dirty="0"/>
              <a:t>Transverters</a:t>
            </a:r>
          </a:p>
        </p:txBody>
      </p:sp>
      <p:sp>
        <p:nvSpPr>
          <p:cNvPr id="3" name="Content Placeholder 2">
            <a:extLst>
              <a:ext uri="{FF2B5EF4-FFF2-40B4-BE49-F238E27FC236}">
                <a16:creationId xmlns:a16="http://schemas.microsoft.com/office/drawing/2014/main" id="{BD3E61F4-3F6C-0C67-3203-5BB2DF6F5F53}"/>
              </a:ext>
            </a:extLst>
          </p:cNvPr>
          <p:cNvSpPr>
            <a:spLocks noGrp="1"/>
          </p:cNvSpPr>
          <p:nvPr>
            <p:ph idx="1"/>
          </p:nvPr>
        </p:nvSpPr>
        <p:spPr/>
        <p:txBody>
          <a:bodyPr/>
          <a:lstStyle/>
          <a:p>
            <a:r>
              <a:rPr lang="en-US" dirty="0"/>
              <a:t>By using </a:t>
            </a:r>
            <a:r>
              <a:rPr lang="en-US" i="1" dirty="0">
                <a:solidFill>
                  <a:srgbClr val="DA3427"/>
                </a:solidFill>
              </a:rPr>
              <a:t>mixers</a:t>
            </a:r>
            <a:r>
              <a:rPr lang="en-US" dirty="0"/>
              <a:t>, it is possible to convert an entire transceiver to operate on a different band</a:t>
            </a:r>
          </a:p>
          <a:p>
            <a:pPr lvl="1"/>
            <a:r>
              <a:rPr lang="en-US" dirty="0">
                <a:solidFill>
                  <a:schemeClr val="tx1"/>
                </a:solidFill>
              </a:rPr>
              <a:t>Mixers</a:t>
            </a:r>
            <a:r>
              <a:rPr lang="en-US" dirty="0"/>
              <a:t> are part of equipment called a </a:t>
            </a:r>
            <a:r>
              <a:rPr lang="en-US" i="1" dirty="0">
                <a:solidFill>
                  <a:srgbClr val="DA3427"/>
                </a:solidFill>
              </a:rPr>
              <a:t>transverter</a:t>
            </a:r>
          </a:p>
          <a:p>
            <a:r>
              <a:rPr lang="en-US" dirty="0"/>
              <a:t>A </a:t>
            </a:r>
            <a:r>
              <a:rPr lang="en-US" i="1" dirty="0">
                <a:solidFill>
                  <a:srgbClr val="DA3427"/>
                </a:solidFill>
              </a:rPr>
              <a:t>receiving converter mixer </a:t>
            </a:r>
            <a:r>
              <a:rPr lang="en-US" dirty="0"/>
              <a:t>shifts input signals to the desired band where they are received as regular signals by the transceiver</a:t>
            </a:r>
          </a:p>
          <a:p>
            <a:r>
              <a:rPr lang="en-US" dirty="0"/>
              <a:t>Transverters allow one main transceiver to be used on one or more new bands</a:t>
            </a:r>
          </a:p>
        </p:txBody>
      </p:sp>
    </p:spTree>
    <p:extLst>
      <p:ext uri="{BB962C8B-B14F-4D97-AF65-F5344CB8AC3E}">
        <p14:creationId xmlns:p14="http://schemas.microsoft.com/office/powerpoint/2010/main" val="419974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574E-11EB-64E9-5A5A-2F5B4B856747}"/>
              </a:ext>
            </a:extLst>
          </p:cNvPr>
          <p:cNvSpPr>
            <a:spLocks noGrp="1"/>
          </p:cNvSpPr>
          <p:nvPr>
            <p:ph type="title"/>
          </p:nvPr>
        </p:nvSpPr>
        <p:spPr/>
        <p:txBody>
          <a:bodyPr/>
          <a:lstStyle/>
          <a:p>
            <a:r>
              <a:rPr lang="en-US" dirty="0"/>
              <a:t>Digital Communications</a:t>
            </a:r>
          </a:p>
        </p:txBody>
      </p:sp>
      <p:sp>
        <p:nvSpPr>
          <p:cNvPr id="3" name="Content Placeholder 2">
            <a:extLst>
              <a:ext uri="{FF2B5EF4-FFF2-40B4-BE49-F238E27FC236}">
                <a16:creationId xmlns:a16="http://schemas.microsoft.com/office/drawing/2014/main" id="{F2AA30CB-089D-D4CA-9D21-FC675C2E688C}"/>
              </a:ext>
            </a:extLst>
          </p:cNvPr>
          <p:cNvSpPr>
            <a:spLocks noGrp="1"/>
          </p:cNvSpPr>
          <p:nvPr>
            <p:ph idx="1"/>
          </p:nvPr>
        </p:nvSpPr>
        <p:spPr/>
        <p:txBody>
          <a:bodyPr/>
          <a:lstStyle/>
          <a:p>
            <a:pPr>
              <a:buClr>
                <a:schemeClr val="tx1"/>
              </a:buClr>
            </a:pPr>
            <a:r>
              <a:rPr lang="en-US" dirty="0">
                <a:solidFill>
                  <a:srgbClr val="0000FF"/>
                </a:solidFill>
              </a:rPr>
              <a:t>Why use digital modes?</a:t>
            </a:r>
          </a:p>
          <a:p>
            <a:endParaRPr lang="en-US" dirty="0"/>
          </a:p>
          <a:p>
            <a:r>
              <a:rPr lang="en-US" dirty="0"/>
              <a:t>Special codes and characters embedded in the stream of data allow the receiving modem to detect [and correct] errors</a:t>
            </a:r>
          </a:p>
          <a:p>
            <a:r>
              <a:rPr lang="en-US" dirty="0"/>
              <a:t>Amateurs have developed or adapted techniques for exchanging digital data by transforming the 1s and 0s of data into tones that are in the same frequency range as the human voice</a:t>
            </a:r>
          </a:p>
          <a:p>
            <a:endParaRPr lang="en-US" dirty="0"/>
          </a:p>
        </p:txBody>
      </p:sp>
    </p:spTree>
    <p:extLst>
      <p:ext uri="{BB962C8B-B14F-4D97-AF65-F5344CB8AC3E}">
        <p14:creationId xmlns:p14="http://schemas.microsoft.com/office/powerpoint/2010/main" val="309115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A2534-B6D4-A6E0-75A1-CEBF5F0E4627}"/>
              </a:ext>
            </a:extLst>
          </p:cNvPr>
          <p:cNvSpPr>
            <a:spLocks noGrp="1"/>
          </p:cNvSpPr>
          <p:nvPr>
            <p:ph type="title"/>
          </p:nvPr>
        </p:nvSpPr>
        <p:spPr>
          <a:xfrm>
            <a:off x="838200" y="133350"/>
            <a:ext cx="10515600" cy="1325563"/>
          </a:xfrm>
        </p:spPr>
        <p:txBody>
          <a:bodyPr/>
          <a:lstStyle/>
          <a:p>
            <a:r>
              <a:rPr lang="en-US" dirty="0"/>
              <a:t>Amateur Digital Modes</a:t>
            </a:r>
          </a:p>
        </p:txBody>
      </p:sp>
      <p:sp>
        <p:nvSpPr>
          <p:cNvPr id="3" name="Content Placeholder 2">
            <a:extLst>
              <a:ext uri="{FF2B5EF4-FFF2-40B4-BE49-F238E27FC236}">
                <a16:creationId xmlns:a16="http://schemas.microsoft.com/office/drawing/2014/main" id="{4BA0D95E-113A-A98C-1EB2-CE7FD9F4EBAF}"/>
              </a:ext>
            </a:extLst>
          </p:cNvPr>
          <p:cNvSpPr>
            <a:spLocks noGrp="1"/>
          </p:cNvSpPr>
          <p:nvPr>
            <p:ph idx="1"/>
          </p:nvPr>
        </p:nvSpPr>
        <p:spPr>
          <a:xfrm>
            <a:off x="838200" y="1123950"/>
            <a:ext cx="10515600" cy="5505450"/>
          </a:xfrm>
        </p:spPr>
        <p:txBody>
          <a:bodyPr>
            <a:normAutofit fontScale="92500" lnSpcReduction="10000"/>
          </a:bodyPr>
          <a:lstStyle/>
          <a:p>
            <a:r>
              <a:rPr lang="en-US" dirty="0"/>
              <a:t>Different combinations of protocols, codes, and modulation, such as SSB or FM, are used to create digital modes</a:t>
            </a:r>
          </a:p>
          <a:p>
            <a:r>
              <a:rPr lang="en-US" dirty="0"/>
              <a:t>Popular </a:t>
            </a:r>
            <a:r>
              <a:rPr lang="en-US" i="1" dirty="0">
                <a:solidFill>
                  <a:srgbClr val="DA3427"/>
                </a:solidFill>
              </a:rPr>
              <a:t>HF</a:t>
            </a:r>
            <a:r>
              <a:rPr lang="en-US" dirty="0"/>
              <a:t> digital modes</a:t>
            </a:r>
          </a:p>
          <a:p>
            <a:pPr lvl="1"/>
            <a:r>
              <a:rPr lang="en-US" dirty="0"/>
              <a:t>RTTY (radioteletype)</a:t>
            </a:r>
          </a:p>
          <a:p>
            <a:pPr lvl="1"/>
            <a:r>
              <a:rPr lang="en-US" dirty="0"/>
              <a:t>PSK31 (keyboard-to-keyboard)</a:t>
            </a:r>
          </a:p>
          <a:p>
            <a:pPr lvl="1"/>
            <a:r>
              <a:rPr lang="en-US" dirty="0"/>
              <a:t>FT8 and WSPR (weak signal modes)</a:t>
            </a:r>
          </a:p>
          <a:p>
            <a:pPr lvl="1"/>
            <a:r>
              <a:rPr lang="en-US" dirty="0"/>
              <a:t>PACTOR or WINMOR (for Winlink messaging)</a:t>
            </a:r>
          </a:p>
          <a:p>
            <a:r>
              <a:rPr lang="en-US" dirty="0"/>
              <a:t>Popular </a:t>
            </a:r>
            <a:r>
              <a:rPr lang="en-US" i="1" dirty="0">
                <a:solidFill>
                  <a:srgbClr val="DA3427"/>
                </a:solidFill>
              </a:rPr>
              <a:t>VHF/UHF </a:t>
            </a:r>
            <a:r>
              <a:rPr lang="en-US" dirty="0"/>
              <a:t>digital modes</a:t>
            </a:r>
          </a:p>
          <a:p>
            <a:pPr lvl="1"/>
            <a:r>
              <a:rPr lang="en-US" dirty="0"/>
              <a:t>Packet radio</a:t>
            </a:r>
          </a:p>
          <a:p>
            <a:pPr lvl="1"/>
            <a:r>
              <a:rPr lang="en-US" dirty="0"/>
              <a:t>B2F protocol (for Winlink)</a:t>
            </a:r>
          </a:p>
          <a:p>
            <a:pPr lvl="1"/>
            <a:r>
              <a:rPr lang="en-US" dirty="0"/>
              <a:t>JT65 for moon-bounce and MSK144 for scatter paths</a:t>
            </a:r>
          </a:p>
          <a:p>
            <a:pPr lvl="1"/>
            <a:r>
              <a:rPr lang="en-US" dirty="0"/>
              <a:t>IEEE 802.11 (Wi-Fi) adapted to amateur use on microwave bands</a:t>
            </a:r>
          </a:p>
          <a:p>
            <a:r>
              <a:rPr lang="en-US" dirty="0"/>
              <a:t>Popular </a:t>
            </a:r>
            <a:r>
              <a:rPr lang="en-US" i="1" dirty="0">
                <a:solidFill>
                  <a:srgbClr val="DA3427"/>
                </a:solidFill>
              </a:rPr>
              <a:t>Voice</a:t>
            </a:r>
            <a:r>
              <a:rPr lang="en-US" dirty="0"/>
              <a:t> digital modes</a:t>
            </a:r>
          </a:p>
          <a:p>
            <a:pPr lvl="1"/>
            <a:r>
              <a:rPr lang="en-US" dirty="0"/>
              <a:t>AOR and FreeDV (HF)</a:t>
            </a:r>
          </a:p>
          <a:p>
            <a:pPr lvl="1"/>
            <a:r>
              <a:rPr lang="en-US" dirty="0"/>
              <a:t>D-STAR, System Fusion (C4FM), DMR, and P25 (VHF/UHF)</a:t>
            </a:r>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44440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anim calcmode="lin" valueType="num">
                                      <p:cBhvr additive="base">
                                        <p:cTn id="6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536E0-9437-A5F9-C655-4B3503934556}"/>
              </a:ext>
            </a:extLst>
          </p:cNvPr>
          <p:cNvSpPr>
            <a:spLocks noGrp="1"/>
          </p:cNvSpPr>
          <p:nvPr>
            <p:ph type="title"/>
          </p:nvPr>
        </p:nvSpPr>
        <p:spPr/>
        <p:txBody>
          <a:bodyPr/>
          <a:lstStyle/>
          <a:p>
            <a:r>
              <a:rPr lang="en-US" dirty="0"/>
              <a:t>Packet and Packet Networks</a:t>
            </a:r>
          </a:p>
        </p:txBody>
      </p:sp>
      <p:sp>
        <p:nvSpPr>
          <p:cNvPr id="3" name="Content Placeholder 2">
            <a:extLst>
              <a:ext uri="{FF2B5EF4-FFF2-40B4-BE49-F238E27FC236}">
                <a16:creationId xmlns:a16="http://schemas.microsoft.com/office/drawing/2014/main" id="{16D0909E-8B0B-2B1C-323C-C5E003C4CFAC}"/>
              </a:ext>
            </a:extLst>
          </p:cNvPr>
          <p:cNvSpPr>
            <a:spLocks noGrp="1"/>
          </p:cNvSpPr>
          <p:nvPr>
            <p:ph idx="1"/>
          </p:nvPr>
        </p:nvSpPr>
        <p:spPr/>
        <p:txBody>
          <a:bodyPr>
            <a:normAutofit/>
          </a:bodyPr>
          <a:lstStyle/>
          <a:p>
            <a:r>
              <a:rPr lang="en-US" dirty="0"/>
              <a:t>On </a:t>
            </a:r>
            <a:r>
              <a:rPr lang="en-US" dirty="0">
                <a:solidFill>
                  <a:schemeClr val="tx1"/>
                </a:solidFill>
              </a:rPr>
              <a:t>VHF and UHF</a:t>
            </a:r>
            <a:r>
              <a:rPr lang="en-US" dirty="0"/>
              <a:t>, the most common digital mode is </a:t>
            </a:r>
            <a:r>
              <a:rPr lang="en-US" i="1" dirty="0">
                <a:solidFill>
                  <a:srgbClr val="DA3427"/>
                </a:solidFill>
              </a:rPr>
              <a:t>packet radio</a:t>
            </a:r>
          </a:p>
          <a:p>
            <a:r>
              <a:rPr lang="en-US" dirty="0"/>
              <a:t>Data characters are transmitted in groups called </a:t>
            </a:r>
            <a:r>
              <a:rPr lang="en-US" i="1" dirty="0">
                <a:solidFill>
                  <a:srgbClr val="DA3427"/>
                </a:solidFill>
              </a:rPr>
              <a:t>packets</a:t>
            </a:r>
          </a:p>
          <a:p>
            <a:pPr>
              <a:buClr>
                <a:schemeClr val="tx1"/>
              </a:buClr>
            </a:pPr>
            <a:r>
              <a:rPr lang="en-US" i="1" dirty="0">
                <a:solidFill>
                  <a:srgbClr val="DA3427"/>
                </a:solidFill>
              </a:rPr>
              <a:t>Frequency-shift keying </a:t>
            </a:r>
            <a:r>
              <a:rPr lang="en-US" dirty="0"/>
              <a:t>(FSK) is used to transmit individual characters</a:t>
            </a:r>
          </a:p>
          <a:p>
            <a:pPr>
              <a:buClr>
                <a:schemeClr val="tx1"/>
              </a:buClr>
            </a:pPr>
            <a:r>
              <a:rPr lang="en-US" dirty="0"/>
              <a:t>Each packet consists of a </a:t>
            </a:r>
            <a:r>
              <a:rPr lang="en-US" i="1" dirty="0">
                <a:solidFill>
                  <a:srgbClr val="DA3427"/>
                </a:solidFill>
              </a:rPr>
              <a:t>header</a:t>
            </a:r>
            <a:r>
              <a:rPr lang="en-US" dirty="0"/>
              <a:t>, </a:t>
            </a:r>
            <a:r>
              <a:rPr lang="en-US" i="1" dirty="0">
                <a:solidFill>
                  <a:srgbClr val="DA3427"/>
                </a:solidFill>
              </a:rPr>
              <a:t>data</a:t>
            </a:r>
            <a:r>
              <a:rPr lang="en-US" dirty="0"/>
              <a:t>, and </a:t>
            </a:r>
            <a:r>
              <a:rPr lang="en-US" i="1" dirty="0">
                <a:solidFill>
                  <a:srgbClr val="DA3427"/>
                </a:solidFill>
              </a:rPr>
              <a:t>checksum</a:t>
            </a:r>
          </a:p>
          <a:p>
            <a:pPr>
              <a:buClr>
                <a:schemeClr val="tx1"/>
              </a:buClr>
            </a:pPr>
            <a:r>
              <a:rPr lang="en-US" dirty="0"/>
              <a:t>If an error is detected, the receiver automatically requests the packet be retransmitted until the data is received properly (ARQ or </a:t>
            </a:r>
            <a:r>
              <a:rPr lang="en-US" i="1" dirty="0">
                <a:solidFill>
                  <a:srgbClr val="DA3427"/>
                </a:solidFill>
              </a:rPr>
              <a:t>automatic repeat request</a:t>
            </a:r>
            <a:r>
              <a:rPr lang="en-US" dirty="0"/>
              <a:t>)</a:t>
            </a:r>
          </a:p>
          <a:p>
            <a:pPr>
              <a:buClr>
                <a:schemeClr val="tx1"/>
              </a:buClr>
            </a:pPr>
            <a:endParaRPr lang="en-US" dirty="0"/>
          </a:p>
        </p:txBody>
      </p:sp>
    </p:spTree>
    <p:extLst>
      <p:ext uri="{BB962C8B-B14F-4D97-AF65-F5344CB8AC3E}">
        <p14:creationId xmlns:p14="http://schemas.microsoft.com/office/powerpoint/2010/main" val="210806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298B1-7E78-7FAC-9866-8F989D10399F}"/>
              </a:ext>
            </a:extLst>
          </p:cNvPr>
          <p:cNvSpPr>
            <a:spLocks noGrp="1"/>
          </p:cNvSpPr>
          <p:nvPr>
            <p:ph type="title"/>
          </p:nvPr>
        </p:nvSpPr>
        <p:spPr/>
        <p:txBody>
          <a:bodyPr/>
          <a:lstStyle/>
          <a:p>
            <a:r>
              <a:rPr lang="en-US" dirty="0"/>
              <a:t>Keyboard-to-Keyboard Modes</a:t>
            </a:r>
          </a:p>
        </p:txBody>
      </p:sp>
      <p:sp>
        <p:nvSpPr>
          <p:cNvPr id="3" name="Content Placeholder 2">
            <a:extLst>
              <a:ext uri="{FF2B5EF4-FFF2-40B4-BE49-F238E27FC236}">
                <a16:creationId xmlns:a16="http://schemas.microsoft.com/office/drawing/2014/main" id="{C93AB83F-51D3-15A4-E9FD-E2965B749CB8}"/>
              </a:ext>
            </a:extLst>
          </p:cNvPr>
          <p:cNvSpPr>
            <a:spLocks noGrp="1"/>
          </p:cNvSpPr>
          <p:nvPr>
            <p:ph idx="1"/>
          </p:nvPr>
        </p:nvSpPr>
        <p:spPr/>
        <p:txBody>
          <a:bodyPr/>
          <a:lstStyle/>
          <a:p>
            <a:r>
              <a:rPr lang="en-US" dirty="0"/>
              <a:t>Digital modes that are designed for real-time person-to-person communication are called </a:t>
            </a:r>
            <a:r>
              <a:rPr lang="en-US" i="1" dirty="0">
                <a:solidFill>
                  <a:srgbClr val="DA3427"/>
                </a:solidFill>
              </a:rPr>
              <a:t>keyboard-to-keyboard</a:t>
            </a:r>
            <a:r>
              <a:rPr lang="en-US" dirty="0"/>
              <a:t> modes</a:t>
            </a:r>
          </a:p>
          <a:p>
            <a:r>
              <a:rPr lang="en-US" dirty="0"/>
              <a:t>Most popular on HF bands</a:t>
            </a:r>
          </a:p>
          <a:p>
            <a:r>
              <a:rPr lang="en-US" dirty="0"/>
              <a:t>Most are generated by computer software using a </a:t>
            </a:r>
            <a:r>
              <a:rPr lang="en-US" i="1" dirty="0">
                <a:solidFill>
                  <a:srgbClr val="DA3427"/>
                </a:solidFill>
              </a:rPr>
              <a:t>sound card </a:t>
            </a:r>
            <a:r>
              <a:rPr lang="en-US" dirty="0"/>
              <a:t>and an interface to a transceiver’s audio input and output</a:t>
            </a:r>
          </a:p>
          <a:p>
            <a:r>
              <a:rPr lang="en-US" dirty="0"/>
              <a:t>Radioteletype (RTTY) is the oldest</a:t>
            </a:r>
          </a:p>
          <a:p>
            <a:r>
              <a:rPr lang="en-US" dirty="0"/>
              <a:t>Most popular is PSK31 (phase shift keying, 31 baud)</a:t>
            </a:r>
          </a:p>
          <a:p>
            <a:pPr lvl="1"/>
            <a:r>
              <a:rPr lang="en-US" dirty="0"/>
              <a:t>Works very well in noisy conditions</a:t>
            </a:r>
          </a:p>
          <a:p>
            <a:endParaRPr lang="en-US" dirty="0"/>
          </a:p>
        </p:txBody>
      </p:sp>
    </p:spTree>
    <p:extLst>
      <p:ext uri="{BB962C8B-B14F-4D97-AF65-F5344CB8AC3E}">
        <p14:creationId xmlns:p14="http://schemas.microsoft.com/office/powerpoint/2010/main" val="262121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6475A-BDE4-33FF-9A97-51E6044996C0}"/>
              </a:ext>
            </a:extLst>
          </p:cNvPr>
          <p:cNvSpPr>
            <a:spLocks noGrp="1"/>
          </p:cNvSpPr>
          <p:nvPr>
            <p:ph type="title"/>
          </p:nvPr>
        </p:nvSpPr>
        <p:spPr/>
        <p:txBody>
          <a:bodyPr/>
          <a:lstStyle/>
          <a:p>
            <a:r>
              <a:rPr lang="en-US" dirty="0"/>
              <a:t>Automatic Packet Reporting System (APRS)</a:t>
            </a:r>
          </a:p>
        </p:txBody>
      </p:sp>
      <p:sp>
        <p:nvSpPr>
          <p:cNvPr id="3" name="Content Placeholder 2">
            <a:extLst>
              <a:ext uri="{FF2B5EF4-FFF2-40B4-BE49-F238E27FC236}">
                <a16:creationId xmlns:a16="http://schemas.microsoft.com/office/drawing/2014/main" id="{AFABCB2F-99C3-7ABB-B8DC-7D14C0C48687}"/>
              </a:ext>
            </a:extLst>
          </p:cNvPr>
          <p:cNvSpPr>
            <a:spLocks noGrp="1"/>
          </p:cNvSpPr>
          <p:nvPr>
            <p:ph idx="1"/>
          </p:nvPr>
        </p:nvSpPr>
        <p:spPr/>
        <p:txBody>
          <a:bodyPr/>
          <a:lstStyle/>
          <a:p>
            <a:r>
              <a:rPr lang="en-US" dirty="0"/>
              <a:t>Uses packet radio to transmit the position information from a moving or portable station</a:t>
            </a:r>
          </a:p>
          <a:p>
            <a:r>
              <a:rPr lang="en-US" dirty="0"/>
              <a:t>Basically a packet radio station combined with a </a:t>
            </a:r>
            <a:r>
              <a:rPr lang="en-US" i="1" dirty="0">
                <a:solidFill>
                  <a:srgbClr val="DA3427"/>
                </a:solidFill>
              </a:rPr>
              <a:t>Global Positioning System</a:t>
            </a:r>
            <a:r>
              <a:rPr lang="en-US" dirty="0"/>
              <a:t> (GPS) receiver … can transmit GPS position data</a:t>
            </a:r>
          </a:p>
          <a:p>
            <a:r>
              <a:rPr lang="en-US" dirty="0"/>
              <a:t>Can also transmit weather information and short text messages</a:t>
            </a:r>
          </a:p>
          <a:p>
            <a:r>
              <a:rPr lang="en-US" dirty="0"/>
              <a:t>A common public service application of APRS is to provide maps of station locations while they are providing real-time tactical communications</a:t>
            </a:r>
          </a:p>
        </p:txBody>
      </p:sp>
    </p:spTree>
    <p:extLst>
      <p:ext uri="{BB962C8B-B14F-4D97-AF65-F5344CB8AC3E}">
        <p14:creationId xmlns:p14="http://schemas.microsoft.com/office/powerpoint/2010/main" val="158951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5693-934D-267D-E32B-FED9CCF0B112}"/>
              </a:ext>
            </a:extLst>
          </p:cNvPr>
          <p:cNvSpPr>
            <a:spLocks noGrp="1"/>
          </p:cNvSpPr>
          <p:nvPr>
            <p:ph type="title"/>
          </p:nvPr>
        </p:nvSpPr>
        <p:spPr>
          <a:xfrm>
            <a:off x="158262" y="68591"/>
            <a:ext cx="10515600" cy="1096804"/>
          </a:xfrm>
        </p:spPr>
        <p:txBody>
          <a:bodyPr/>
          <a:lstStyle/>
          <a:p>
            <a:r>
              <a:rPr lang="en-US" dirty="0"/>
              <a:t>Setting Up For Digital Modes</a:t>
            </a:r>
          </a:p>
        </p:txBody>
      </p:sp>
      <p:pic>
        <p:nvPicPr>
          <p:cNvPr id="5" name="Picture 4">
            <a:extLst>
              <a:ext uri="{FF2B5EF4-FFF2-40B4-BE49-F238E27FC236}">
                <a16:creationId xmlns:a16="http://schemas.microsoft.com/office/drawing/2014/main" id="{E87D2AB6-2C47-0C49-AF99-5FC96386A6D1}"/>
              </a:ext>
            </a:extLst>
          </p:cNvPr>
          <p:cNvPicPr>
            <a:picLocks noChangeAspect="1"/>
          </p:cNvPicPr>
          <p:nvPr/>
        </p:nvPicPr>
        <p:blipFill>
          <a:blip r:embed="rId2"/>
          <a:stretch>
            <a:fillRect/>
          </a:stretch>
        </p:blipFill>
        <p:spPr>
          <a:xfrm>
            <a:off x="0" y="1165395"/>
            <a:ext cx="8827477" cy="4864119"/>
          </a:xfrm>
          <a:prstGeom prst="rect">
            <a:avLst/>
          </a:prstGeom>
        </p:spPr>
      </p:pic>
      <p:sp>
        <p:nvSpPr>
          <p:cNvPr id="6" name="TextBox 5">
            <a:extLst>
              <a:ext uri="{FF2B5EF4-FFF2-40B4-BE49-F238E27FC236}">
                <a16:creationId xmlns:a16="http://schemas.microsoft.com/office/drawing/2014/main" id="{8D396E7D-38F0-66FF-A4F6-A67B53DB339A}"/>
              </a:ext>
            </a:extLst>
          </p:cNvPr>
          <p:cNvSpPr txBox="1"/>
          <p:nvPr/>
        </p:nvSpPr>
        <p:spPr>
          <a:xfrm>
            <a:off x="8985739" y="974954"/>
            <a:ext cx="3047999" cy="5170646"/>
          </a:xfrm>
          <a:prstGeom prst="rect">
            <a:avLst/>
          </a:prstGeom>
          <a:noFill/>
        </p:spPr>
        <p:txBody>
          <a:bodyPr wrap="square" rtlCol="0">
            <a:spAutoFit/>
          </a:bodyPr>
          <a:lstStyle/>
          <a:p>
            <a:r>
              <a:rPr lang="en-US" sz="2200" dirty="0"/>
              <a:t>Data interfaces are connected between the transceiver’s audio inputs and outputs and the computer’s data connections (USB or COM ports) or sound card jacks. A TNC or MPC (multiprotocol controller) converts between data and audio. An audio interface isolates the computer sound card from the radio to prevent hum.</a:t>
            </a:r>
          </a:p>
        </p:txBody>
      </p:sp>
      <p:sp>
        <p:nvSpPr>
          <p:cNvPr id="7" name="TextBox 6">
            <a:extLst>
              <a:ext uri="{FF2B5EF4-FFF2-40B4-BE49-F238E27FC236}">
                <a16:creationId xmlns:a16="http://schemas.microsoft.com/office/drawing/2014/main" id="{9E657A01-FF41-6D71-6838-6FDBE22AFB39}"/>
              </a:ext>
            </a:extLst>
          </p:cNvPr>
          <p:cNvSpPr txBox="1"/>
          <p:nvPr/>
        </p:nvSpPr>
        <p:spPr>
          <a:xfrm>
            <a:off x="158263" y="6277708"/>
            <a:ext cx="6523892" cy="523220"/>
          </a:xfrm>
          <a:prstGeom prst="rect">
            <a:avLst/>
          </a:prstGeom>
          <a:noFill/>
        </p:spPr>
        <p:txBody>
          <a:bodyPr wrap="square" rtlCol="0">
            <a:spAutoFit/>
          </a:bodyPr>
          <a:lstStyle/>
          <a:p>
            <a:r>
              <a:rPr lang="en-US" sz="2800" dirty="0"/>
              <a:t>Figure 5.10 … Typical Digital Mode Set Up</a:t>
            </a:r>
          </a:p>
        </p:txBody>
      </p:sp>
    </p:spTree>
    <p:extLst>
      <p:ext uri="{BB962C8B-B14F-4D97-AF65-F5344CB8AC3E}">
        <p14:creationId xmlns:p14="http://schemas.microsoft.com/office/powerpoint/2010/main" val="1881925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28567-2370-A1D4-E99A-71787180709F}"/>
              </a:ext>
            </a:extLst>
          </p:cNvPr>
          <p:cNvSpPr>
            <a:spLocks noGrp="1"/>
          </p:cNvSpPr>
          <p:nvPr>
            <p:ph type="title"/>
          </p:nvPr>
        </p:nvSpPr>
        <p:spPr/>
        <p:txBody>
          <a:bodyPr/>
          <a:lstStyle/>
          <a:p>
            <a:r>
              <a:rPr lang="en-US" dirty="0"/>
              <a:t>Setting Up For Digital Modes (cont.)</a:t>
            </a:r>
          </a:p>
        </p:txBody>
      </p:sp>
      <p:sp>
        <p:nvSpPr>
          <p:cNvPr id="3" name="Content Placeholder 2">
            <a:extLst>
              <a:ext uri="{FF2B5EF4-FFF2-40B4-BE49-F238E27FC236}">
                <a16:creationId xmlns:a16="http://schemas.microsoft.com/office/drawing/2014/main" id="{FC382408-D7F1-288F-535C-EBC893BDB890}"/>
              </a:ext>
            </a:extLst>
          </p:cNvPr>
          <p:cNvSpPr>
            <a:spLocks noGrp="1"/>
          </p:cNvSpPr>
          <p:nvPr>
            <p:ph idx="1"/>
          </p:nvPr>
        </p:nvSpPr>
        <p:spPr/>
        <p:txBody>
          <a:bodyPr/>
          <a:lstStyle/>
          <a:p>
            <a:r>
              <a:rPr lang="en-US" dirty="0"/>
              <a:t>A very popular example of a “sound card mode” is FT8</a:t>
            </a:r>
          </a:p>
          <a:p>
            <a:r>
              <a:rPr lang="en-US" dirty="0"/>
              <a:t>If you use a sound card, you may need a digital communications interface to supply the PTT (push-to-talk) signal for keying the transmitter</a:t>
            </a:r>
          </a:p>
          <a:p>
            <a:endParaRPr lang="en-US" dirty="0"/>
          </a:p>
        </p:txBody>
      </p:sp>
    </p:spTree>
    <p:extLst>
      <p:ext uri="{BB962C8B-B14F-4D97-AF65-F5344CB8AC3E}">
        <p14:creationId xmlns:p14="http://schemas.microsoft.com/office/powerpoint/2010/main" val="291647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27813-2A05-556F-076F-F78566857504}"/>
              </a:ext>
            </a:extLst>
          </p:cNvPr>
          <p:cNvSpPr>
            <a:spLocks noGrp="1"/>
          </p:cNvSpPr>
          <p:nvPr>
            <p:ph type="title"/>
          </p:nvPr>
        </p:nvSpPr>
        <p:spPr>
          <a:xfrm>
            <a:off x="0" y="0"/>
            <a:ext cx="10515600" cy="920338"/>
          </a:xfrm>
        </p:spPr>
        <p:txBody>
          <a:bodyPr/>
          <a:lstStyle/>
          <a:p>
            <a:r>
              <a:rPr lang="en-US" dirty="0"/>
              <a:t>Gateways</a:t>
            </a:r>
          </a:p>
        </p:txBody>
      </p:sp>
      <p:pic>
        <p:nvPicPr>
          <p:cNvPr id="5" name="Picture 4">
            <a:extLst>
              <a:ext uri="{FF2B5EF4-FFF2-40B4-BE49-F238E27FC236}">
                <a16:creationId xmlns:a16="http://schemas.microsoft.com/office/drawing/2014/main" id="{E5FFF33C-5AC7-A21A-8F30-6AA8B3137FC3}"/>
              </a:ext>
            </a:extLst>
          </p:cNvPr>
          <p:cNvPicPr>
            <a:picLocks noChangeAspect="1"/>
          </p:cNvPicPr>
          <p:nvPr/>
        </p:nvPicPr>
        <p:blipFill>
          <a:blip r:embed="rId2"/>
          <a:stretch>
            <a:fillRect/>
          </a:stretch>
        </p:blipFill>
        <p:spPr>
          <a:xfrm>
            <a:off x="0" y="923581"/>
            <a:ext cx="9180930" cy="5010837"/>
          </a:xfrm>
          <a:prstGeom prst="rect">
            <a:avLst/>
          </a:prstGeom>
        </p:spPr>
      </p:pic>
      <p:sp>
        <p:nvSpPr>
          <p:cNvPr id="6" name="TextBox 5">
            <a:extLst>
              <a:ext uri="{FF2B5EF4-FFF2-40B4-BE49-F238E27FC236}">
                <a16:creationId xmlns:a16="http://schemas.microsoft.com/office/drawing/2014/main" id="{93AEC233-1064-D5AC-630A-68B1242581B4}"/>
              </a:ext>
            </a:extLst>
          </p:cNvPr>
          <p:cNvSpPr txBox="1"/>
          <p:nvPr/>
        </p:nvSpPr>
        <p:spPr>
          <a:xfrm>
            <a:off x="158263" y="6277708"/>
            <a:ext cx="6523892" cy="523220"/>
          </a:xfrm>
          <a:prstGeom prst="rect">
            <a:avLst/>
          </a:prstGeom>
          <a:noFill/>
        </p:spPr>
        <p:txBody>
          <a:bodyPr wrap="square" rtlCol="0">
            <a:spAutoFit/>
          </a:bodyPr>
          <a:lstStyle/>
          <a:p>
            <a:r>
              <a:rPr lang="en-US" sz="2800" dirty="0"/>
              <a:t>Figure 5.11 … Typical Gateway Set Up</a:t>
            </a:r>
          </a:p>
        </p:txBody>
      </p:sp>
      <p:sp>
        <p:nvSpPr>
          <p:cNvPr id="7" name="TextBox 6">
            <a:extLst>
              <a:ext uri="{FF2B5EF4-FFF2-40B4-BE49-F238E27FC236}">
                <a16:creationId xmlns:a16="http://schemas.microsoft.com/office/drawing/2014/main" id="{6AA0A369-9127-DB81-67BC-70E9A788E203}"/>
              </a:ext>
            </a:extLst>
          </p:cNvPr>
          <p:cNvSpPr txBox="1"/>
          <p:nvPr/>
        </p:nvSpPr>
        <p:spPr>
          <a:xfrm>
            <a:off x="9180929" y="1406769"/>
            <a:ext cx="2852808" cy="4524315"/>
          </a:xfrm>
          <a:prstGeom prst="rect">
            <a:avLst/>
          </a:prstGeom>
          <a:noFill/>
        </p:spPr>
        <p:txBody>
          <a:bodyPr wrap="square" rtlCol="0">
            <a:spAutoFit/>
          </a:bodyPr>
          <a:lstStyle/>
          <a:p>
            <a:r>
              <a:rPr lang="en-US" sz="2400" dirty="0"/>
              <a:t>An internet gateway station is a regular digital mode station and also runs  software that relays data to and from the internet. The most common example of gateway stations are APRS gateways and Winlink RMS stations.</a:t>
            </a:r>
          </a:p>
        </p:txBody>
      </p:sp>
    </p:spTree>
    <p:extLst>
      <p:ext uri="{BB962C8B-B14F-4D97-AF65-F5344CB8AC3E}">
        <p14:creationId xmlns:p14="http://schemas.microsoft.com/office/powerpoint/2010/main" val="1084859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CEA3-907F-72B9-E601-CE152DFD731C}"/>
              </a:ext>
            </a:extLst>
          </p:cNvPr>
          <p:cNvSpPr>
            <a:spLocks noGrp="1"/>
          </p:cNvSpPr>
          <p:nvPr>
            <p:ph type="title"/>
          </p:nvPr>
        </p:nvSpPr>
        <p:spPr/>
        <p:txBody>
          <a:bodyPr/>
          <a:lstStyle/>
          <a:p>
            <a:r>
              <a:rPr lang="en-US" dirty="0"/>
              <a:t>Gateways (cont.)</a:t>
            </a:r>
          </a:p>
        </p:txBody>
      </p:sp>
      <p:sp>
        <p:nvSpPr>
          <p:cNvPr id="3" name="Content Placeholder 2">
            <a:extLst>
              <a:ext uri="{FF2B5EF4-FFF2-40B4-BE49-F238E27FC236}">
                <a16:creationId xmlns:a16="http://schemas.microsoft.com/office/drawing/2014/main" id="{2E003C3E-A91C-2C7A-531E-1EA4683F88A7}"/>
              </a:ext>
            </a:extLst>
          </p:cNvPr>
          <p:cNvSpPr>
            <a:spLocks noGrp="1"/>
          </p:cNvSpPr>
          <p:nvPr>
            <p:ph idx="1"/>
          </p:nvPr>
        </p:nvSpPr>
        <p:spPr/>
        <p:txBody>
          <a:bodyPr/>
          <a:lstStyle/>
          <a:p>
            <a:r>
              <a:rPr lang="en-US" dirty="0"/>
              <a:t>The gateway shown in Figure 5.11 is a special kind of digital station that provides a connection to the internet via Amateur Radio</a:t>
            </a:r>
          </a:p>
          <a:p>
            <a:r>
              <a:rPr lang="en-US" dirty="0"/>
              <a:t>Most gateways are set up to </a:t>
            </a:r>
            <a:r>
              <a:rPr lang="en-US" i="1" dirty="0">
                <a:solidFill>
                  <a:srgbClr val="DA3427"/>
                </a:solidFill>
              </a:rPr>
              <a:t>forward</a:t>
            </a:r>
            <a:r>
              <a:rPr lang="en-US" dirty="0"/>
              <a:t> messages</a:t>
            </a:r>
          </a:p>
          <a:p>
            <a:r>
              <a:rPr lang="en-US" dirty="0"/>
              <a:t>All of the rules and regulations about commercial and business-related messages and communications apply to internet gateways (</a:t>
            </a:r>
            <a:r>
              <a:rPr lang="en-US" i="1" dirty="0">
                <a:solidFill>
                  <a:srgbClr val="0000FF"/>
                </a:solidFill>
              </a:rPr>
              <a:t>follow the Amateur Radio rules</a:t>
            </a:r>
            <a:r>
              <a:rPr lang="en-US" dirty="0"/>
              <a:t>)</a:t>
            </a:r>
          </a:p>
          <a:p>
            <a:endParaRPr lang="en-US" dirty="0"/>
          </a:p>
          <a:p>
            <a:endParaRPr lang="en-US" dirty="0"/>
          </a:p>
        </p:txBody>
      </p:sp>
    </p:spTree>
    <p:extLst>
      <p:ext uri="{BB962C8B-B14F-4D97-AF65-F5344CB8AC3E}">
        <p14:creationId xmlns:p14="http://schemas.microsoft.com/office/powerpoint/2010/main" val="97030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7AF76-FF93-8F51-ADEB-F5F816FE6743}"/>
              </a:ext>
            </a:extLst>
          </p:cNvPr>
          <p:cNvSpPr>
            <a:spLocks noGrp="1"/>
          </p:cNvSpPr>
          <p:nvPr>
            <p:ph type="title"/>
          </p:nvPr>
        </p:nvSpPr>
        <p:spPr/>
        <p:txBody>
          <a:bodyPr/>
          <a:lstStyle/>
          <a:p>
            <a:r>
              <a:rPr lang="en-US" dirty="0"/>
              <a:t>Power Supplies</a:t>
            </a:r>
          </a:p>
        </p:txBody>
      </p:sp>
      <p:sp>
        <p:nvSpPr>
          <p:cNvPr id="3" name="Content Placeholder 2">
            <a:extLst>
              <a:ext uri="{FF2B5EF4-FFF2-40B4-BE49-F238E27FC236}">
                <a16:creationId xmlns:a16="http://schemas.microsoft.com/office/drawing/2014/main" id="{F5080CB0-4F6B-4612-D40C-9D6659143AD3}"/>
              </a:ext>
            </a:extLst>
          </p:cNvPr>
          <p:cNvSpPr>
            <a:spLocks noGrp="1"/>
          </p:cNvSpPr>
          <p:nvPr>
            <p:ph idx="1"/>
          </p:nvPr>
        </p:nvSpPr>
        <p:spPr>
          <a:xfrm>
            <a:off x="838200" y="1565030"/>
            <a:ext cx="10515600" cy="5292970"/>
          </a:xfrm>
        </p:spPr>
        <p:txBody>
          <a:bodyPr>
            <a:normAutofit lnSpcReduction="10000"/>
          </a:bodyPr>
          <a:lstStyle/>
          <a:p>
            <a:r>
              <a:rPr lang="en-US" dirty="0"/>
              <a:t>A solid power source is important for a clean, noise-free transmitted signal and better reception</a:t>
            </a:r>
          </a:p>
          <a:p>
            <a:r>
              <a:rPr lang="en-US" dirty="0"/>
              <a:t>Converts the AC input power to DC current for the radio equipment</a:t>
            </a:r>
          </a:p>
          <a:p>
            <a:r>
              <a:rPr lang="en-US" dirty="0"/>
              <a:t>Two main ratings: </a:t>
            </a:r>
          </a:p>
          <a:p>
            <a:pPr lvl="1"/>
            <a:r>
              <a:rPr lang="en-US" dirty="0"/>
              <a:t>Output voltage </a:t>
            </a:r>
          </a:p>
          <a:p>
            <a:pPr lvl="1"/>
            <a:r>
              <a:rPr lang="en-US" dirty="0"/>
              <a:t>Amount of current it can supply continuously</a:t>
            </a:r>
          </a:p>
          <a:p>
            <a:r>
              <a:rPr lang="en-US" dirty="0"/>
              <a:t>Radios that operate from a “12 V” supply may actually work best at the slightly higher voltage of 13.8 V typical of vehicle power systems with the engine running</a:t>
            </a:r>
          </a:p>
          <a:p>
            <a:r>
              <a:rPr lang="en-US" dirty="0"/>
              <a:t>If you don’t know the amount of current a radio can draw … divide output power by input voltage, then double the resulting current value and round up to the nearest amp (generally, anything above 8A will work for a 50-watt mobile rig)</a:t>
            </a:r>
          </a:p>
          <a:p>
            <a:endParaRPr lang="en-US" dirty="0"/>
          </a:p>
        </p:txBody>
      </p:sp>
    </p:spTree>
    <p:extLst>
      <p:ext uri="{BB962C8B-B14F-4D97-AF65-F5344CB8AC3E}">
        <p14:creationId xmlns:p14="http://schemas.microsoft.com/office/powerpoint/2010/main" val="356471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D460C-5854-CCF5-B745-536FA38FBA5F}"/>
              </a:ext>
            </a:extLst>
          </p:cNvPr>
          <p:cNvSpPr>
            <a:spLocks noGrp="1"/>
          </p:cNvSpPr>
          <p:nvPr>
            <p:ph type="title"/>
          </p:nvPr>
        </p:nvSpPr>
        <p:spPr/>
        <p:txBody>
          <a:bodyPr/>
          <a:lstStyle/>
          <a:p>
            <a:r>
              <a:rPr lang="en-US" dirty="0"/>
              <a:t>Power Supplies (cont.)</a:t>
            </a:r>
          </a:p>
        </p:txBody>
      </p:sp>
      <p:sp>
        <p:nvSpPr>
          <p:cNvPr id="3" name="Content Placeholder 2">
            <a:extLst>
              <a:ext uri="{FF2B5EF4-FFF2-40B4-BE49-F238E27FC236}">
                <a16:creationId xmlns:a16="http://schemas.microsoft.com/office/drawing/2014/main" id="{3262DBF8-9862-4EAD-119E-69D813FD0F0F}"/>
              </a:ext>
            </a:extLst>
          </p:cNvPr>
          <p:cNvSpPr>
            <a:spLocks noGrp="1"/>
          </p:cNvSpPr>
          <p:nvPr>
            <p:ph idx="1"/>
          </p:nvPr>
        </p:nvSpPr>
        <p:spPr/>
        <p:txBody>
          <a:bodyPr/>
          <a:lstStyle/>
          <a:p>
            <a:r>
              <a:rPr lang="en-US" dirty="0"/>
              <a:t>A supply’s output voltage changes with the amount of output current</a:t>
            </a:r>
          </a:p>
          <a:p>
            <a:r>
              <a:rPr lang="en-US" dirty="0"/>
              <a:t>A </a:t>
            </a:r>
            <a:r>
              <a:rPr lang="en-US" i="1" dirty="0">
                <a:solidFill>
                  <a:srgbClr val="DA3427"/>
                </a:solidFill>
              </a:rPr>
              <a:t>regulated supply </a:t>
            </a:r>
            <a:r>
              <a:rPr lang="en-US" dirty="0"/>
              <a:t>uses a </a:t>
            </a:r>
            <a:r>
              <a:rPr lang="en-US" i="1" dirty="0">
                <a:solidFill>
                  <a:srgbClr val="DA3427"/>
                </a:solidFill>
              </a:rPr>
              <a:t>regulator circuit </a:t>
            </a:r>
            <a:r>
              <a:rPr lang="en-US" dirty="0"/>
              <a:t>to minimize the amount of voltage change</a:t>
            </a:r>
          </a:p>
          <a:p>
            <a:r>
              <a:rPr lang="en-US" dirty="0"/>
              <a:t>If more than just one piece of equipment is hooked up to the supply and turned on at the same time, add all of the equipment maximum current needs together</a:t>
            </a:r>
          </a:p>
        </p:txBody>
      </p:sp>
    </p:spTree>
    <p:extLst>
      <p:ext uri="{BB962C8B-B14F-4D97-AF65-F5344CB8AC3E}">
        <p14:creationId xmlns:p14="http://schemas.microsoft.com/office/powerpoint/2010/main" val="7737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3C915-1568-C4E0-4989-4C6C6A37133C}"/>
              </a:ext>
            </a:extLst>
          </p:cNvPr>
          <p:cNvSpPr>
            <a:spLocks noGrp="1"/>
          </p:cNvSpPr>
          <p:nvPr>
            <p:ph type="title"/>
          </p:nvPr>
        </p:nvSpPr>
        <p:spPr/>
        <p:txBody>
          <a:bodyPr/>
          <a:lstStyle/>
          <a:p>
            <a:r>
              <a:rPr lang="en-US" dirty="0"/>
              <a:t>Mobile Power Wiring</a:t>
            </a:r>
          </a:p>
        </p:txBody>
      </p:sp>
      <p:sp>
        <p:nvSpPr>
          <p:cNvPr id="3" name="Content Placeholder 2">
            <a:extLst>
              <a:ext uri="{FF2B5EF4-FFF2-40B4-BE49-F238E27FC236}">
                <a16:creationId xmlns:a16="http://schemas.microsoft.com/office/drawing/2014/main" id="{4A072B7A-ADEB-47E2-F67E-6A6F908FEFA3}"/>
              </a:ext>
            </a:extLst>
          </p:cNvPr>
          <p:cNvSpPr>
            <a:spLocks noGrp="1"/>
          </p:cNvSpPr>
          <p:nvPr>
            <p:ph idx="1"/>
          </p:nvPr>
        </p:nvSpPr>
        <p:spPr>
          <a:xfrm>
            <a:off x="838199" y="1565030"/>
            <a:ext cx="10888579" cy="5092443"/>
          </a:xfrm>
        </p:spPr>
        <p:txBody>
          <a:bodyPr>
            <a:normAutofit/>
          </a:bodyPr>
          <a:lstStyle/>
          <a:p>
            <a:r>
              <a:rPr lang="en-US" dirty="0"/>
              <a:t>Radio equipment can draw large currents when transmitting</a:t>
            </a:r>
          </a:p>
          <a:p>
            <a:r>
              <a:rPr lang="en-US" dirty="0"/>
              <a:t>If wire is too thin, its resistance (R) will create a voltage drop (</a:t>
            </a:r>
            <a:r>
              <a:rPr lang="en-US" i="1" dirty="0">
                <a:solidFill>
                  <a:srgbClr val="DA3427"/>
                </a:solidFill>
              </a:rPr>
              <a:t>V = I × R</a:t>
            </a:r>
            <a:r>
              <a:rPr lang="en-US" dirty="0"/>
              <a:t>)</a:t>
            </a:r>
          </a:p>
          <a:p>
            <a:r>
              <a:rPr lang="en-US" dirty="0"/>
              <a:t>The resulting lower voltage at the radio can cause it to operate improperly (distorting output signal or creating interference)</a:t>
            </a:r>
          </a:p>
          <a:p>
            <a:r>
              <a:rPr lang="en-US" dirty="0"/>
              <a:t>General guidelines for mobile wiring …</a:t>
            </a:r>
          </a:p>
          <a:p>
            <a:pPr lvl="1"/>
            <a:r>
              <a:rPr lang="en-US" dirty="0"/>
              <a:t>Fuse should be present in both the positive and negative leads of your radio</a:t>
            </a:r>
          </a:p>
          <a:p>
            <a:pPr lvl="1"/>
            <a:r>
              <a:rPr lang="en-US" dirty="0"/>
              <a:t>Connect the radio’s negative lead to the negative battery terminal or where the battery ground lead is connected to the vehicle body</a:t>
            </a:r>
          </a:p>
          <a:p>
            <a:pPr lvl="1"/>
            <a:r>
              <a:rPr lang="en-US" dirty="0"/>
              <a:t>Use grommets or sleeves to protect wiring from chafing or rubbing on exposed metal</a:t>
            </a:r>
          </a:p>
          <a:p>
            <a:pPr lvl="1"/>
            <a:r>
              <a:rPr lang="en-US" dirty="0"/>
              <a:t>Don’t assume all metal is connected to the battery’s negative terminal</a:t>
            </a:r>
          </a:p>
          <a:p>
            <a:pPr lvl="1"/>
            <a:endParaRPr lang="en-US" dirty="0"/>
          </a:p>
        </p:txBody>
      </p:sp>
    </p:spTree>
    <p:extLst>
      <p:ext uri="{BB962C8B-B14F-4D97-AF65-F5344CB8AC3E}">
        <p14:creationId xmlns:p14="http://schemas.microsoft.com/office/powerpoint/2010/main" val="239307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BE370-5395-8123-DF2D-059874487C4A}"/>
              </a:ext>
            </a:extLst>
          </p:cNvPr>
          <p:cNvSpPr>
            <a:spLocks noGrp="1"/>
          </p:cNvSpPr>
          <p:nvPr>
            <p:ph type="title"/>
          </p:nvPr>
        </p:nvSpPr>
        <p:spPr/>
        <p:txBody>
          <a:bodyPr/>
          <a:lstStyle/>
          <a:p>
            <a:r>
              <a:rPr lang="en-US" dirty="0"/>
              <a:t>Batteries</a:t>
            </a:r>
          </a:p>
        </p:txBody>
      </p:sp>
      <p:sp>
        <p:nvSpPr>
          <p:cNvPr id="3" name="Content Placeholder 2">
            <a:extLst>
              <a:ext uri="{FF2B5EF4-FFF2-40B4-BE49-F238E27FC236}">
                <a16:creationId xmlns:a16="http://schemas.microsoft.com/office/drawing/2014/main" id="{ABCE744A-96E4-8EE5-8AD6-2B67F1BE261F}"/>
              </a:ext>
            </a:extLst>
          </p:cNvPr>
          <p:cNvSpPr>
            <a:spLocks noGrp="1"/>
          </p:cNvSpPr>
          <p:nvPr>
            <p:ph idx="1"/>
          </p:nvPr>
        </p:nvSpPr>
        <p:spPr>
          <a:xfrm>
            <a:off x="838200" y="1690688"/>
            <a:ext cx="10515600" cy="4966786"/>
          </a:xfrm>
        </p:spPr>
        <p:txBody>
          <a:bodyPr>
            <a:normAutofit/>
          </a:bodyPr>
          <a:lstStyle/>
          <a:p>
            <a:r>
              <a:rPr lang="en-US" dirty="0"/>
              <a:t>Batteries are made up of one or more </a:t>
            </a:r>
            <a:r>
              <a:rPr lang="en-US" i="1" dirty="0">
                <a:solidFill>
                  <a:srgbClr val="DA3427"/>
                </a:solidFill>
              </a:rPr>
              <a:t>cells</a:t>
            </a:r>
          </a:p>
          <a:p>
            <a:r>
              <a:rPr lang="en-US" dirty="0"/>
              <a:t>How long will a fully-charged battery power your equipment? Check out Table 5.3 (next slide) …</a:t>
            </a:r>
          </a:p>
          <a:p>
            <a:pPr lvl="1"/>
            <a:r>
              <a:rPr lang="en-US" dirty="0"/>
              <a:t>Divide the </a:t>
            </a:r>
            <a:r>
              <a:rPr lang="en-US" i="1" dirty="0">
                <a:solidFill>
                  <a:srgbClr val="DA3427"/>
                </a:solidFill>
              </a:rPr>
              <a:t>energy rating </a:t>
            </a:r>
            <a:r>
              <a:rPr lang="en-US" dirty="0"/>
              <a:t>in ampere-hours (Ah) by the total current needs of the equipment. Remember to use average current draw for transceivers since you won’t be transmitting all the time.</a:t>
            </a:r>
          </a:p>
          <a:p>
            <a:pPr>
              <a:buClr>
                <a:schemeClr val="tx1"/>
              </a:buClr>
            </a:pPr>
            <a:r>
              <a:rPr lang="en-US" i="1" dirty="0">
                <a:solidFill>
                  <a:srgbClr val="DA3427"/>
                </a:solidFill>
              </a:rPr>
              <a:t>Storage batteries </a:t>
            </a:r>
            <a:r>
              <a:rPr lang="en-US" dirty="0"/>
              <a:t>are often used as an emergency power source … cautions:</a:t>
            </a:r>
          </a:p>
          <a:p>
            <a:pPr lvl="1"/>
            <a:r>
              <a:rPr lang="en-US" dirty="0"/>
              <a:t>Contain strong acids that can be hazardous if spilled or allowed to leak</a:t>
            </a:r>
          </a:p>
          <a:p>
            <a:pPr lvl="1"/>
            <a:r>
              <a:rPr lang="en-US" dirty="0"/>
              <a:t>Can release or vent flammable hydrogen gas, that can cause an explosion</a:t>
            </a:r>
          </a:p>
          <a:p>
            <a:pPr lvl="1"/>
            <a:r>
              <a:rPr lang="en-US" dirty="0"/>
              <a:t>Accidentally short-circuiting a storage battery with a tool or faulty wiring can easily cause a fire and damage the battery</a:t>
            </a:r>
          </a:p>
        </p:txBody>
      </p:sp>
    </p:spTree>
    <p:extLst>
      <p:ext uri="{BB962C8B-B14F-4D97-AF65-F5344CB8AC3E}">
        <p14:creationId xmlns:p14="http://schemas.microsoft.com/office/powerpoint/2010/main" val="251863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3A5C1-D069-3AC3-FC1E-647C3AA92639}"/>
              </a:ext>
            </a:extLst>
          </p:cNvPr>
          <p:cNvSpPr>
            <a:spLocks noGrp="1"/>
          </p:cNvSpPr>
          <p:nvPr>
            <p:ph type="title"/>
          </p:nvPr>
        </p:nvSpPr>
        <p:spPr>
          <a:xfrm>
            <a:off x="0" y="1"/>
            <a:ext cx="11009011" cy="1235242"/>
          </a:xfrm>
        </p:spPr>
        <p:txBody>
          <a:bodyPr/>
          <a:lstStyle/>
          <a:p>
            <a:r>
              <a:rPr lang="en-US" dirty="0"/>
              <a:t>Table 5.3:  Battery Types and Characteristics</a:t>
            </a:r>
          </a:p>
        </p:txBody>
      </p:sp>
      <p:pic>
        <p:nvPicPr>
          <p:cNvPr id="4" name="Picture 3">
            <a:extLst>
              <a:ext uri="{FF2B5EF4-FFF2-40B4-BE49-F238E27FC236}">
                <a16:creationId xmlns:a16="http://schemas.microsoft.com/office/drawing/2014/main" id="{B35D8619-875D-E659-C8A5-D4A7C6A14D27}"/>
              </a:ext>
            </a:extLst>
          </p:cNvPr>
          <p:cNvPicPr>
            <a:picLocks noChangeAspect="1"/>
          </p:cNvPicPr>
          <p:nvPr/>
        </p:nvPicPr>
        <p:blipFill>
          <a:blip r:embed="rId2"/>
          <a:stretch>
            <a:fillRect/>
          </a:stretch>
        </p:blipFill>
        <p:spPr>
          <a:xfrm>
            <a:off x="192507" y="1652337"/>
            <a:ext cx="11999493" cy="4908884"/>
          </a:xfrm>
          <a:prstGeom prst="rect">
            <a:avLst/>
          </a:prstGeom>
        </p:spPr>
      </p:pic>
      <p:sp>
        <p:nvSpPr>
          <p:cNvPr id="5" name="TextBox 4">
            <a:extLst>
              <a:ext uri="{FF2B5EF4-FFF2-40B4-BE49-F238E27FC236}">
                <a16:creationId xmlns:a16="http://schemas.microsoft.com/office/drawing/2014/main" id="{9D5FBC92-7C8E-6EAA-9477-47BFE24F9302}"/>
              </a:ext>
            </a:extLst>
          </p:cNvPr>
          <p:cNvSpPr txBox="1"/>
          <p:nvPr/>
        </p:nvSpPr>
        <p:spPr>
          <a:xfrm>
            <a:off x="1106905" y="1106360"/>
            <a:ext cx="7475621" cy="400110"/>
          </a:xfrm>
          <a:prstGeom prst="rect">
            <a:avLst/>
          </a:prstGeom>
          <a:noFill/>
        </p:spPr>
        <p:txBody>
          <a:bodyPr wrap="square" rtlCol="0">
            <a:spAutoFit/>
          </a:bodyPr>
          <a:lstStyle/>
          <a:p>
            <a:r>
              <a:rPr lang="en-US" sz="2000" i="1" dirty="0">
                <a:solidFill>
                  <a:srgbClr val="DA3427"/>
                </a:solidFill>
              </a:rPr>
              <a:t>(most common types used by hams)</a:t>
            </a:r>
          </a:p>
        </p:txBody>
      </p:sp>
    </p:spTree>
    <p:extLst>
      <p:ext uri="{BB962C8B-B14F-4D97-AF65-F5344CB8AC3E}">
        <p14:creationId xmlns:p14="http://schemas.microsoft.com/office/powerpoint/2010/main" val="624007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84305-63D3-9AD2-ABB4-144E30A3DA36}"/>
              </a:ext>
            </a:extLst>
          </p:cNvPr>
          <p:cNvSpPr>
            <a:spLocks noGrp="1"/>
          </p:cNvSpPr>
          <p:nvPr>
            <p:ph type="title"/>
          </p:nvPr>
        </p:nvSpPr>
        <p:spPr>
          <a:xfrm>
            <a:off x="637032" y="1223450"/>
            <a:ext cx="10515600" cy="1325563"/>
          </a:xfrm>
        </p:spPr>
        <p:txBody>
          <a:bodyPr/>
          <a:lstStyle/>
          <a:p>
            <a:pPr algn="ctr"/>
            <a:r>
              <a:rPr lang="en-US" b="1" dirty="0">
                <a:solidFill>
                  <a:srgbClr val="DA3427"/>
                </a:solidFill>
              </a:rPr>
              <a:t>END OF MODULE 5</a:t>
            </a:r>
          </a:p>
        </p:txBody>
      </p:sp>
      <p:pic>
        <p:nvPicPr>
          <p:cNvPr id="3" name="Picture 2">
            <a:extLst>
              <a:ext uri="{FF2B5EF4-FFF2-40B4-BE49-F238E27FC236}">
                <a16:creationId xmlns:a16="http://schemas.microsoft.com/office/drawing/2014/main" id="{CB16509D-3563-9675-A4FD-47C0B9202C93}"/>
              </a:ext>
            </a:extLst>
          </p:cNvPr>
          <p:cNvPicPr>
            <a:picLocks noChangeAspect="1"/>
          </p:cNvPicPr>
          <p:nvPr/>
        </p:nvPicPr>
        <p:blipFill>
          <a:blip r:embed="rId2"/>
          <a:stretch>
            <a:fillRect/>
          </a:stretch>
        </p:blipFill>
        <p:spPr>
          <a:xfrm>
            <a:off x="2766920" y="3803904"/>
            <a:ext cx="5773576" cy="1830646"/>
          </a:xfrm>
          <a:prstGeom prst="rect">
            <a:avLst/>
          </a:prstGeom>
        </p:spPr>
      </p:pic>
    </p:spTree>
    <p:extLst>
      <p:ext uri="{BB962C8B-B14F-4D97-AF65-F5344CB8AC3E}">
        <p14:creationId xmlns:p14="http://schemas.microsoft.com/office/powerpoint/2010/main" val="949411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951</TotalTime>
  <Words>2876</Words>
  <Application>Microsoft Office PowerPoint</Application>
  <PresentationFormat>Widescreen</PresentationFormat>
  <Paragraphs>310</Paragraphs>
  <Slides>43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Calibri Light</vt:lpstr>
      <vt:lpstr>Franklin Gothic Heavy</vt:lpstr>
      <vt:lpstr>Office Theme</vt:lpstr>
      <vt:lpstr>PowerPoint Presentation</vt:lpstr>
      <vt:lpstr>Amateur Radio Technician Exam Prep Course</vt:lpstr>
      <vt:lpstr>Modulation &amp; Bandwidth</vt:lpstr>
      <vt:lpstr>Adding Information – Modulation</vt:lpstr>
      <vt:lpstr>Continuous Wave (CW)</vt:lpstr>
      <vt:lpstr>Amplitude Modulation (AM)</vt:lpstr>
      <vt:lpstr>Composite Signals – Sidebands </vt:lpstr>
      <vt:lpstr>SINGLE-SIDEBAND (SSB)</vt:lpstr>
      <vt:lpstr>Frequency and Phase Modulation</vt:lpstr>
      <vt:lpstr>Bandwidth of Modulated Signals</vt:lpstr>
      <vt:lpstr>Bandwidth of Modulated Signals (cont.)</vt:lpstr>
      <vt:lpstr>Transmitters and Receivers</vt:lpstr>
      <vt:lpstr>Single-Band Mobile</vt:lpstr>
      <vt:lpstr>Dual-Band Mobile</vt:lpstr>
      <vt:lpstr>Multimode Transceiver</vt:lpstr>
      <vt:lpstr>Multiband Transceiver</vt:lpstr>
      <vt:lpstr>Handheld (HT) Transceiver</vt:lpstr>
      <vt:lpstr>Handheld (HT) Transceiver (cont.)</vt:lpstr>
      <vt:lpstr>Side-By-Side Comparison</vt:lpstr>
      <vt:lpstr>Sample Radios</vt:lpstr>
      <vt:lpstr>Selecting Band, Frequency and Mode</vt:lpstr>
      <vt:lpstr>Transmitter Functions</vt:lpstr>
      <vt:lpstr>Spurious Signals</vt:lpstr>
      <vt:lpstr>Receiver Functions</vt:lpstr>
      <vt:lpstr>Selectivity and Sensitivity</vt:lpstr>
      <vt:lpstr>Filtering and Tuning</vt:lpstr>
      <vt:lpstr>VHF/UHF RF Power Amplifiers</vt:lpstr>
      <vt:lpstr>Transverters</vt:lpstr>
      <vt:lpstr>Digital Communications</vt:lpstr>
      <vt:lpstr>Amateur Digital Modes</vt:lpstr>
      <vt:lpstr>Packet and Packet Networks</vt:lpstr>
      <vt:lpstr>Keyboard-to-Keyboard Modes</vt:lpstr>
      <vt:lpstr>Automatic Packet Reporting System (APRS)</vt:lpstr>
      <vt:lpstr>Setting Up For Digital Modes</vt:lpstr>
      <vt:lpstr>Setting Up For Digital Modes (cont.)</vt:lpstr>
      <vt:lpstr>Gateways</vt:lpstr>
      <vt:lpstr>Gateways (cont.)</vt:lpstr>
      <vt:lpstr>Power Supplies</vt:lpstr>
      <vt:lpstr>Power Supplies (cont.)</vt:lpstr>
      <vt:lpstr>Mobile Power Wiring</vt:lpstr>
      <vt:lpstr>Batteries</vt:lpstr>
      <vt:lpstr>Table 5.3:  Battery Types and Characteristics</vt:lpstr>
      <vt:lpstr>END OF MODULE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Jerry Kilpatrick</dc:creator>
  <cp:lastModifiedBy>Mark Kleine</cp:lastModifiedBy>
  <cp:revision>50</cp:revision>
  <dcterms:created xsi:type="dcterms:W3CDTF">2022-05-19T11:58:59Z</dcterms:created>
  <dcterms:modified xsi:type="dcterms:W3CDTF">2026-09-10T22:02:52Z</dcterms:modified>
</cp:coreProperties>
</file>