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74" r:id="rId4"/>
    <p:sldId id="276" r:id="rId5"/>
    <p:sldId id="281" r:id="rId6"/>
    <p:sldId id="282" r:id="rId7"/>
    <p:sldId id="284" r:id="rId8"/>
    <p:sldId id="288" r:id="rId9"/>
    <p:sldId id="289" r:id="rId10"/>
    <p:sldId id="293" r:id="rId11"/>
    <p:sldId id="297" r:id="rId12"/>
    <p:sldId id="298" r:id="rId13"/>
    <p:sldId id="299" r:id="rId14"/>
    <p:sldId id="302" r:id="rId15"/>
    <p:sldId id="306" r:id="rId16"/>
    <p:sldId id="307" r:id="rId17"/>
    <p:sldId id="310" r:id="rId18"/>
    <p:sldId id="315" r:id="rId19"/>
    <p:sldId id="316" r:id="rId20"/>
    <p:sldId id="317" r:id="rId21"/>
    <p:sldId id="27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3427"/>
    <a:srgbClr val="0000FF"/>
    <a:srgbClr val="1418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53" autoAdjust="0"/>
    <p:restoredTop sz="94660"/>
  </p:normalViewPr>
  <p:slideViewPr>
    <p:cSldViewPr snapToGrid="0">
      <p:cViewPr varScale="1">
        <p:scale>
          <a:sx n="111" d="100"/>
          <a:sy n="111" d="100"/>
        </p:scale>
        <p:origin x="21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Kleine" userId="3f7291efc5e8002e" providerId="LiveId" clId="{B5D52116-5823-4148-B6B2-19D5A2B36EB7}"/>
    <pc:docChg chg="undo custSel addSld delSld">
      <pc:chgData name="Mark Kleine" userId="3f7291efc5e8002e" providerId="LiveId" clId="{B5D52116-5823-4148-B6B2-19D5A2B36EB7}" dt="2026-09-10T22:16:48.639" v="7" actId="47"/>
      <pc:docMkLst>
        <pc:docMk/>
      </pc:docMkLst>
      <pc:sldChg chg="add del">
        <pc:chgData name="Mark Kleine" userId="3f7291efc5e8002e" providerId="LiveId" clId="{B5D52116-5823-4148-B6B2-19D5A2B36EB7}" dt="2026-09-10T22:15:52.969" v="4" actId="47"/>
        <pc:sldMkLst>
          <pc:docMk/>
          <pc:sldMk cId="3680768209" sldId="256"/>
        </pc:sldMkLst>
      </pc:sldChg>
      <pc:sldChg chg="add del">
        <pc:chgData name="Mark Kleine" userId="3f7291efc5e8002e" providerId="LiveId" clId="{B5D52116-5823-4148-B6B2-19D5A2B36EB7}" dt="2026-09-10T22:15:53.147" v="5" actId="47"/>
        <pc:sldMkLst>
          <pc:docMk/>
          <pc:sldMk cId="757521772" sldId="258"/>
        </pc:sldMkLst>
      </pc:sldChg>
      <pc:sldChg chg="del">
        <pc:chgData name="Mark Kleine" userId="3f7291efc5e8002e" providerId="LiveId" clId="{B5D52116-5823-4148-B6B2-19D5A2B36EB7}" dt="2026-09-10T22:16:34.748" v="6" actId="47"/>
        <pc:sldMkLst>
          <pc:docMk/>
          <pc:sldMk cId="2114496755" sldId="272"/>
        </pc:sldMkLst>
      </pc:sldChg>
      <pc:sldChg chg="del">
        <pc:chgData name="Mark Kleine" userId="3f7291efc5e8002e" providerId="LiveId" clId="{B5D52116-5823-4148-B6B2-19D5A2B36EB7}" dt="2026-09-10T22:16:34.748" v="6" actId="47"/>
        <pc:sldMkLst>
          <pc:docMk/>
          <pc:sldMk cId="2500279115" sldId="273"/>
        </pc:sldMkLst>
      </pc:sldChg>
      <pc:sldChg chg="add del">
        <pc:chgData name="Mark Kleine" userId="3f7291efc5e8002e" providerId="LiveId" clId="{B5D52116-5823-4148-B6B2-19D5A2B36EB7}" dt="2026-09-10T22:15:52.765" v="3" actId="47"/>
        <pc:sldMkLst>
          <pc:docMk/>
          <pc:sldMk cId="12532684" sldId="274"/>
        </pc:sldMkLst>
      </pc:sldChg>
      <pc:sldChg chg="del">
        <pc:chgData name="Mark Kleine" userId="3f7291efc5e8002e" providerId="LiveId" clId="{B5D52116-5823-4148-B6B2-19D5A2B36EB7}" dt="2026-09-10T22:16:34.748" v="6" actId="47"/>
        <pc:sldMkLst>
          <pc:docMk/>
          <pc:sldMk cId="3861310694" sldId="275"/>
        </pc:sldMkLst>
      </pc:sldChg>
      <pc:sldChg chg="del">
        <pc:chgData name="Mark Kleine" userId="3f7291efc5e8002e" providerId="LiveId" clId="{B5D52116-5823-4148-B6B2-19D5A2B36EB7}" dt="2026-09-10T22:16:34.748" v="6" actId="47"/>
        <pc:sldMkLst>
          <pc:docMk/>
          <pc:sldMk cId="3103281103" sldId="277"/>
        </pc:sldMkLst>
      </pc:sldChg>
      <pc:sldChg chg="del">
        <pc:chgData name="Mark Kleine" userId="3f7291efc5e8002e" providerId="LiveId" clId="{B5D52116-5823-4148-B6B2-19D5A2B36EB7}" dt="2026-09-10T22:16:34.748" v="6" actId="47"/>
        <pc:sldMkLst>
          <pc:docMk/>
          <pc:sldMk cId="1606400849" sldId="278"/>
        </pc:sldMkLst>
      </pc:sldChg>
      <pc:sldChg chg="del">
        <pc:chgData name="Mark Kleine" userId="3f7291efc5e8002e" providerId="LiveId" clId="{B5D52116-5823-4148-B6B2-19D5A2B36EB7}" dt="2026-09-10T22:16:34.748" v="6" actId="47"/>
        <pc:sldMkLst>
          <pc:docMk/>
          <pc:sldMk cId="454066692" sldId="279"/>
        </pc:sldMkLst>
      </pc:sldChg>
      <pc:sldChg chg="del">
        <pc:chgData name="Mark Kleine" userId="3f7291efc5e8002e" providerId="LiveId" clId="{B5D52116-5823-4148-B6B2-19D5A2B36EB7}" dt="2026-09-10T22:16:34.748" v="6" actId="47"/>
        <pc:sldMkLst>
          <pc:docMk/>
          <pc:sldMk cId="3549118100" sldId="280"/>
        </pc:sldMkLst>
      </pc:sldChg>
      <pc:sldChg chg="del">
        <pc:chgData name="Mark Kleine" userId="3f7291efc5e8002e" providerId="LiveId" clId="{B5D52116-5823-4148-B6B2-19D5A2B36EB7}" dt="2026-09-10T22:16:34.748" v="6" actId="47"/>
        <pc:sldMkLst>
          <pc:docMk/>
          <pc:sldMk cId="392217152" sldId="283"/>
        </pc:sldMkLst>
      </pc:sldChg>
      <pc:sldChg chg="del">
        <pc:chgData name="Mark Kleine" userId="3f7291efc5e8002e" providerId="LiveId" clId="{B5D52116-5823-4148-B6B2-19D5A2B36EB7}" dt="2026-09-10T22:16:34.748" v="6" actId="47"/>
        <pc:sldMkLst>
          <pc:docMk/>
          <pc:sldMk cId="80490681" sldId="285"/>
        </pc:sldMkLst>
      </pc:sldChg>
      <pc:sldChg chg="del">
        <pc:chgData name="Mark Kleine" userId="3f7291efc5e8002e" providerId="LiveId" clId="{B5D52116-5823-4148-B6B2-19D5A2B36EB7}" dt="2026-09-10T22:16:34.748" v="6" actId="47"/>
        <pc:sldMkLst>
          <pc:docMk/>
          <pc:sldMk cId="860017764" sldId="286"/>
        </pc:sldMkLst>
      </pc:sldChg>
      <pc:sldChg chg="del">
        <pc:chgData name="Mark Kleine" userId="3f7291efc5e8002e" providerId="LiveId" clId="{B5D52116-5823-4148-B6B2-19D5A2B36EB7}" dt="2026-09-10T22:16:34.748" v="6" actId="47"/>
        <pc:sldMkLst>
          <pc:docMk/>
          <pc:sldMk cId="2006862793" sldId="287"/>
        </pc:sldMkLst>
      </pc:sldChg>
      <pc:sldChg chg="del">
        <pc:chgData name="Mark Kleine" userId="3f7291efc5e8002e" providerId="LiveId" clId="{B5D52116-5823-4148-B6B2-19D5A2B36EB7}" dt="2026-09-10T22:16:34.748" v="6" actId="47"/>
        <pc:sldMkLst>
          <pc:docMk/>
          <pc:sldMk cId="4109214088" sldId="290"/>
        </pc:sldMkLst>
      </pc:sldChg>
      <pc:sldChg chg="del">
        <pc:chgData name="Mark Kleine" userId="3f7291efc5e8002e" providerId="LiveId" clId="{B5D52116-5823-4148-B6B2-19D5A2B36EB7}" dt="2026-09-10T22:16:34.748" v="6" actId="47"/>
        <pc:sldMkLst>
          <pc:docMk/>
          <pc:sldMk cId="352712383" sldId="291"/>
        </pc:sldMkLst>
      </pc:sldChg>
      <pc:sldChg chg="del">
        <pc:chgData name="Mark Kleine" userId="3f7291efc5e8002e" providerId="LiveId" clId="{B5D52116-5823-4148-B6B2-19D5A2B36EB7}" dt="2026-09-10T22:16:34.748" v="6" actId="47"/>
        <pc:sldMkLst>
          <pc:docMk/>
          <pc:sldMk cId="1843881340" sldId="292"/>
        </pc:sldMkLst>
      </pc:sldChg>
      <pc:sldChg chg="del">
        <pc:chgData name="Mark Kleine" userId="3f7291efc5e8002e" providerId="LiveId" clId="{B5D52116-5823-4148-B6B2-19D5A2B36EB7}" dt="2026-09-10T22:16:34.748" v="6" actId="47"/>
        <pc:sldMkLst>
          <pc:docMk/>
          <pc:sldMk cId="764539152" sldId="294"/>
        </pc:sldMkLst>
      </pc:sldChg>
      <pc:sldChg chg="del">
        <pc:chgData name="Mark Kleine" userId="3f7291efc5e8002e" providerId="LiveId" clId="{B5D52116-5823-4148-B6B2-19D5A2B36EB7}" dt="2026-09-10T22:16:34.748" v="6" actId="47"/>
        <pc:sldMkLst>
          <pc:docMk/>
          <pc:sldMk cId="2125290251" sldId="295"/>
        </pc:sldMkLst>
      </pc:sldChg>
      <pc:sldChg chg="del">
        <pc:chgData name="Mark Kleine" userId="3f7291efc5e8002e" providerId="LiveId" clId="{B5D52116-5823-4148-B6B2-19D5A2B36EB7}" dt="2026-09-10T22:16:34.748" v="6" actId="47"/>
        <pc:sldMkLst>
          <pc:docMk/>
          <pc:sldMk cId="2365764322" sldId="296"/>
        </pc:sldMkLst>
      </pc:sldChg>
      <pc:sldChg chg="del">
        <pc:chgData name="Mark Kleine" userId="3f7291efc5e8002e" providerId="LiveId" clId="{B5D52116-5823-4148-B6B2-19D5A2B36EB7}" dt="2026-09-10T22:16:34.748" v="6" actId="47"/>
        <pc:sldMkLst>
          <pc:docMk/>
          <pc:sldMk cId="1921390091" sldId="300"/>
        </pc:sldMkLst>
      </pc:sldChg>
      <pc:sldChg chg="del">
        <pc:chgData name="Mark Kleine" userId="3f7291efc5e8002e" providerId="LiveId" clId="{B5D52116-5823-4148-B6B2-19D5A2B36EB7}" dt="2026-09-10T22:16:34.748" v="6" actId="47"/>
        <pc:sldMkLst>
          <pc:docMk/>
          <pc:sldMk cId="1499573567" sldId="301"/>
        </pc:sldMkLst>
      </pc:sldChg>
      <pc:sldChg chg="del">
        <pc:chgData name="Mark Kleine" userId="3f7291efc5e8002e" providerId="LiveId" clId="{B5D52116-5823-4148-B6B2-19D5A2B36EB7}" dt="2026-09-10T22:16:34.748" v="6" actId="47"/>
        <pc:sldMkLst>
          <pc:docMk/>
          <pc:sldMk cId="2097868109" sldId="303"/>
        </pc:sldMkLst>
      </pc:sldChg>
      <pc:sldChg chg="del">
        <pc:chgData name="Mark Kleine" userId="3f7291efc5e8002e" providerId="LiveId" clId="{B5D52116-5823-4148-B6B2-19D5A2B36EB7}" dt="2026-09-10T22:16:34.748" v="6" actId="47"/>
        <pc:sldMkLst>
          <pc:docMk/>
          <pc:sldMk cId="577742445" sldId="304"/>
        </pc:sldMkLst>
      </pc:sldChg>
      <pc:sldChg chg="del">
        <pc:chgData name="Mark Kleine" userId="3f7291efc5e8002e" providerId="LiveId" clId="{B5D52116-5823-4148-B6B2-19D5A2B36EB7}" dt="2026-09-10T22:16:34.748" v="6" actId="47"/>
        <pc:sldMkLst>
          <pc:docMk/>
          <pc:sldMk cId="3625928219" sldId="305"/>
        </pc:sldMkLst>
      </pc:sldChg>
      <pc:sldChg chg="del">
        <pc:chgData name="Mark Kleine" userId="3f7291efc5e8002e" providerId="LiveId" clId="{B5D52116-5823-4148-B6B2-19D5A2B36EB7}" dt="2026-09-10T22:16:34.748" v="6" actId="47"/>
        <pc:sldMkLst>
          <pc:docMk/>
          <pc:sldMk cId="2814994189" sldId="308"/>
        </pc:sldMkLst>
      </pc:sldChg>
      <pc:sldChg chg="del">
        <pc:chgData name="Mark Kleine" userId="3f7291efc5e8002e" providerId="LiveId" clId="{B5D52116-5823-4148-B6B2-19D5A2B36EB7}" dt="2026-09-10T22:16:34.748" v="6" actId="47"/>
        <pc:sldMkLst>
          <pc:docMk/>
          <pc:sldMk cId="1896243997" sldId="309"/>
        </pc:sldMkLst>
      </pc:sldChg>
      <pc:sldChg chg="del">
        <pc:chgData name="Mark Kleine" userId="3f7291efc5e8002e" providerId="LiveId" clId="{B5D52116-5823-4148-B6B2-19D5A2B36EB7}" dt="2026-09-10T22:16:48.639" v="7" actId="47"/>
        <pc:sldMkLst>
          <pc:docMk/>
          <pc:sldMk cId="4232872038" sldId="311"/>
        </pc:sldMkLst>
      </pc:sldChg>
      <pc:sldChg chg="del">
        <pc:chgData name="Mark Kleine" userId="3f7291efc5e8002e" providerId="LiveId" clId="{B5D52116-5823-4148-B6B2-19D5A2B36EB7}" dt="2026-09-10T22:16:48.639" v="7" actId="47"/>
        <pc:sldMkLst>
          <pc:docMk/>
          <pc:sldMk cId="3469125598" sldId="312"/>
        </pc:sldMkLst>
      </pc:sldChg>
      <pc:sldChg chg="del">
        <pc:chgData name="Mark Kleine" userId="3f7291efc5e8002e" providerId="LiveId" clId="{B5D52116-5823-4148-B6B2-19D5A2B36EB7}" dt="2026-09-10T22:16:48.639" v="7" actId="47"/>
        <pc:sldMkLst>
          <pc:docMk/>
          <pc:sldMk cId="2329879431" sldId="313"/>
        </pc:sldMkLst>
      </pc:sldChg>
      <pc:sldChg chg="del">
        <pc:chgData name="Mark Kleine" userId="3f7291efc5e8002e" providerId="LiveId" clId="{B5D52116-5823-4148-B6B2-19D5A2B36EB7}" dt="2026-09-10T22:16:34.748" v="6" actId="47"/>
        <pc:sldMkLst>
          <pc:docMk/>
          <pc:sldMk cId="1776652241" sldId="314"/>
        </pc:sldMkLst>
      </pc:sldChg>
      <pc:sldChg chg="del">
        <pc:chgData name="Mark Kleine" userId="3f7291efc5e8002e" providerId="LiveId" clId="{B5D52116-5823-4148-B6B2-19D5A2B36EB7}" dt="2026-09-10T22:16:48.639" v="7" actId="47"/>
        <pc:sldMkLst>
          <pc:docMk/>
          <pc:sldMk cId="975477484" sldId="319"/>
        </pc:sldMkLst>
      </pc:sldChg>
      <pc:sldChg chg="del">
        <pc:chgData name="Mark Kleine" userId="3f7291efc5e8002e" providerId="LiveId" clId="{B5D52116-5823-4148-B6B2-19D5A2B36EB7}" dt="2026-09-10T22:16:48.639" v="7" actId="47"/>
        <pc:sldMkLst>
          <pc:docMk/>
          <pc:sldMk cId="2444169669" sldId="320"/>
        </pc:sldMkLst>
      </pc:sldChg>
      <pc:sldChg chg="del">
        <pc:chgData name="Mark Kleine" userId="3f7291efc5e8002e" providerId="LiveId" clId="{B5D52116-5823-4148-B6B2-19D5A2B36EB7}" dt="2026-09-10T22:16:34.748" v="6" actId="47"/>
        <pc:sldMkLst>
          <pc:docMk/>
          <pc:sldMk cId="0" sldId="321"/>
        </pc:sldMkLst>
      </pc:sldChg>
      <pc:sldChg chg="del">
        <pc:chgData name="Mark Kleine" userId="3f7291efc5e8002e" providerId="LiveId" clId="{B5D52116-5823-4148-B6B2-19D5A2B36EB7}" dt="2026-09-10T22:16:48.639" v="7" actId="47"/>
        <pc:sldMkLst>
          <pc:docMk/>
          <pc:sldMk cId="0" sldId="32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908A-F99F-92A1-DB37-7C9BB37D9AD0}"/>
              </a:ext>
            </a:extLst>
          </p:cNvPr>
          <p:cNvSpPr>
            <a:spLocks noGrp="1"/>
          </p:cNvSpPr>
          <p:nvPr>
            <p:ph type="ctrTitle"/>
          </p:nvPr>
        </p:nvSpPr>
        <p:spPr>
          <a:xfrm>
            <a:off x="1524000" y="1122363"/>
            <a:ext cx="9144000" cy="2387600"/>
          </a:xfrm>
        </p:spPr>
        <p:txBody>
          <a:bodyPr anchor="b"/>
          <a:lstStyle>
            <a:lvl1pPr algn="ctr">
              <a:defRPr sz="6000">
                <a:solidFill>
                  <a:srgbClr val="14183F"/>
                </a:solidFill>
                <a:latin typeface="+mn-lt"/>
              </a:defRPr>
            </a:lvl1pPr>
          </a:lstStyle>
          <a:p>
            <a:r>
              <a:rPr lang="en-US"/>
              <a:t>Click to edit Master title style</a:t>
            </a:r>
          </a:p>
        </p:txBody>
      </p:sp>
      <p:sp>
        <p:nvSpPr>
          <p:cNvPr id="3" name="Subtitle 2">
            <a:extLst>
              <a:ext uri="{FF2B5EF4-FFF2-40B4-BE49-F238E27FC236}">
                <a16:creationId xmlns:a16="http://schemas.microsoft.com/office/drawing/2014/main" id="{9C4F7D20-FE8C-130D-B4E8-934A3A92F6FC}"/>
              </a:ext>
            </a:extLst>
          </p:cNvPr>
          <p:cNvSpPr>
            <a:spLocks noGrp="1"/>
          </p:cNvSpPr>
          <p:nvPr>
            <p:ph type="subTitle" idx="1"/>
          </p:nvPr>
        </p:nvSpPr>
        <p:spPr>
          <a:xfrm>
            <a:off x="1524000" y="3602038"/>
            <a:ext cx="9144000" cy="1655762"/>
          </a:xfrm>
        </p:spPr>
        <p:txBody>
          <a:bodyPr/>
          <a:lstStyle>
            <a:lvl1pPr marL="0" indent="0" algn="ctr">
              <a:buNone/>
              <a:defRPr sz="2400">
                <a:solidFill>
                  <a:srgbClr val="14183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31823F-C096-C28D-03ED-A2B1AEDC661C}"/>
              </a:ext>
            </a:extLst>
          </p:cNvPr>
          <p:cNvSpPr>
            <a:spLocks noGrp="1"/>
          </p:cNvSpPr>
          <p:nvPr>
            <p:ph type="dt" sz="half" idx="10"/>
          </p:nvPr>
        </p:nvSpPr>
        <p:spPr/>
        <p:txBody>
          <a:bodyPr/>
          <a:lstStyle/>
          <a:p>
            <a:fld id="{8270F2EC-27EC-4AD1-8606-6AB05A520281}" type="datetimeFigureOut">
              <a:rPr lang="en-US" smtClean="0"/>
              <a:t>9/10/2026</a:t>
            </a:fld>
            <a:endParaRPr lang="en-US"/>
          </a:p>
        </p:txBody>
      </p:sp>
      <p:sp>
        <p:nvSpPr>
          <p:cNvPr id="5" name="Footer Placeholder 4">
            <a:extLst>
              <a:ext uri="{FF2B5EF4-FFF2-40B4-BE49-F238E27FC236}">
                <a16:creationId xmlns:a16="http://schemas.microsoft.com/office/drawing/2014/main" id="{8A1AFDC8-28CB-4D03-6613-F60531F35AEB}"/>
              </a:ext>
            </a:extLst>
          </p:cNvPr>
          <p:cNvSpPr>
            <a:spLocks noGrp="1"/>
          </p:cNvSpPr>
          <p:nvPr>
            <p:ph type="ftr" sz="quarter" idx="11"/>
          </p:nvPr>
        </p:nvSpPr>
        <p:spPr/>
        <p:txBody>
          <a:bodyPr/>
          <a:lstStyle/>
          <a:p>
            <a:endParaRPr lang="en-US"/>
          </a:p>
        </p:txBody>
      </p:sp>
      <p:sp>
        <p:nvSpPr>
          <p:cNvPr id="7" name="TextBox 6">
            <a:extLst>
              <a:ext uri="{FF2B5EF4-FFF2-40B4-BE49-F238E27FC236}">
                <a16:creationId xmlns:a16="http://schemas.microsoft.com/office/drawing/2014/main" id="{4C7ABF6E-E2A6-18D3-4DA3-3BCB2B0944EA}"/>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spTree>
    <p:extLst>
      <p:ext uri="{BB962C8B-B14F-4D97-AF65-F5344CB8AC3E}">
        <p14:creationId xmlns:p14="http://schemas.microsoft.com/office/powerpoint/2010/main" val="276891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79AF1-542A-93B2-F187-99AF168CEE25}"/>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875C7103-CF40-E179-7025-FBAA5CEAEA0D}"/>
              </a:ext>
            </a:extLst>
          </p:cNvPr>
          <p:cNvSpPr>
            <a:spLocks noGrp="1"/>
          </p:cNvSpPr>
          <p:nvPr>
            <p:ph idx="1"/>
          </p:nvPr>
        </p:nvSpPr>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F5C943-DBBB-FD21-F96E-FA3DCCAF2736}"/>
              </a:ext>
            </a:extLst>
          </p:cNvPr>
          <p:cNvSpPr>
            <a:spLocks noGrp="1"/>
          </p:cNvSpPr>
          <p:nvPr>
            <p:ph type="dt" sz="half" idx="10"/>
          </p:nvPr>
        </p:nvSpPr>
        <p:spPr/>
        <p:txBody>
          <a:bodyPr/>
          <a:lstStyle/>
          <a:p>
            <a:fld id="{8270F2EC-27EC-4AD1-8606-6AB05A520281}" type="datetimeFigureOut">
              <a:rPr lang="en-US" smtClean="0"/>
              <a:t>9/10/2026</a:t>
            </a:fld>
            <a:endParaRPr lang="en-US"/>
          </a:p>
        </p:txBody>
      </p:sp>
      <p:sp>
        <p:nvSpPr>
          <p:cNvPr id="5" name="Footer Placeholder 4">
            <a:extLst>
              <a:ext uri="{FF2B5EF4-FFF2-40B4-BE49-F238E27FC236}">
                <a16:creationId xmlns:a16="http://schemas.microsoft.com/office/drawing/2014/main" id="{290587FD-2241-9FAE-0B83-C4F1A8CBE6A7}"/>
              </a:ext>
            </a:extLst>
          </p:cNvPr>
          <p:cNvSpPr>
            <a:spLocks noGrp="1"/>
          </p:cNvSpPr>
          <p:nvPr>
            <p:ph type="ftr" sz="quarter" idx="11"/>
          </p:nvPr>
        </p:nvSpPr>
        <p:spPr/>
        <p:txBody>
          <a:bodyPr/>
          <a:lstStyle/>
          <a:p>
            <a:endParaRPr lang="en-US"/>
          </a:p>
        </p:txBody>
      </p:sp>
      <p:sp>
        <p:nvSpPr>
          <p:cNvPr id="7" name="TextBox 6">
            <a:extLst>
              <a:ext uri="{FF2B5EF4-FFF2-40B4-BE49-F238E27FC236}">
                <a16:creationId xmlns:a16="http://schemas.microsoft.com/office/drawing/2014/main" id="{55CEC5FE-0722-C3D0-B527-DA85FE5C5639}"/>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spTree>
    <p:extLst>
      <p:ext uri="{BB962C8B-B14F-4D97-AF65-F5344CB8AC3E}">
        <p14:creationId xmlns:p14="http://schemas.microsoft.com/office/powerpoint/2010/main" val="1331635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1E9B-71C3-2172-7BE6-3D4A327112CE}"/>
              </a:ext>
            </a:extLst>
          </p:cNvPr>
          <p:cNvSpPr>
            <a:spLocks noGrp="1"/>
          </p:cNvSpPr>
          <p:nvPr>
            <p:ph type="title"/>
          </p:nvPr>
        </p:nvSpPr>
        <p:spPr>
          <a:xfrm>
            <a:off x="831850" y="1709738"/>
            <a:ext cx="10515600" cy="2852737"/>
          </a:xfrm>
        </p:spPr>
        <p:txBody>
          <a:bodyPr anchor="b"/>
          <a:lstStyle>
            <a:lvl1pPr>
              <a:defRPr sz="6000">
                <a:solidFill>
                  <a:srgbClr val="14183F"/>
                </a:solidFill>
                <a:latin typeface="+mn-lt"/>
              </a:defRPr>
            </a:lvl1pPr>
          </a:lstStyle>
          <a:p>
            <a:r>
              <a:rPr lang="en-US"/>
              <a:t>Click to edit Master title style</a:t>
            </a:r>
          </a:p>
        </p:txBody>
      </p:sp>
      <p:sp>
        <p:nvSpPr>
          <p:cNvPr id="3" name="Text Placeholder 2">
            <a:extLst>
              <a:ext uri="{FF2B5EF4-FFF2-40B4-BE49-F238E27FC236}">
                <a16:creationId xmlns:a16="http://schemas.microsoft.com/office/drawing/2014/main" id="{525EDA0C-3D19-491A-DD54-858CD7D40592}"/>
              </a:ext>
            </a:extLst>
          </p:cNvPr>
          <p:cNvSpPr>
            <a:spLocks noGrp="1"/>
          </p:cNvSpPr>
          <p:nvPr>
            <p:ph type="body" idx="1"/>
          </p:nvPr>
        </p:nvSpPr>
        <p:spPr>
          <a:xfrm>
            <a:off x="831850" y="4589463"/>
            <a:ext cx="10515600" cy="1500187"/>
          </a:xfrm>
        </p:spPr>
        <p:txBody>
          <a:bodyPr/>
          <a:lstStyle>
            <a:lvl1pPr marL="0" indent="0">
              <a:buNone/>
              <a:defRPr sz="2400">
                <a:solidFill>
                  <a:srgbClr val="1418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F44DA1-140C-F634-633C-88E49932B081}"/>
              </a:ext>
            </a:extLst>
          </p:cNvPr>
          <p:cNvSpPr>
            <a:spLocks noGrp="1"/>
          </p:cNvSpPr>
          <p:nvPr>
            <p:ph type="dt" sz="half" idx="10"/>
          </p:nvPr>
        </p:nvSpPr>
        <p:spPr/>
        <p:txBody>
          <a:bodyPr/>
          <a:lstStyle/>
          <a:p>
            <a:fld id="{8270F2EC-27EC-4AD1-8606-6AB05A520281}" type="datetimeFigureOut">
              <a:rPr lang="en-US" smtClean="0"/>
              <a:t>9/10/2026</a:t>
            </a:fld>
            <a:endParaRPr lang="en-US"/>
          </a:p>
        </p:txBody>
      </p:sp>
      <p:sp>
        <p:nvSpPr>
          <p:cNvPr id="5" name="Footer Placeholder 4">
            <a:extLst>
              <a:ext uri="{FF2B5EF4-FFF2-40B4-BE49-F238E27FC236}">
                <a16:creationId xmlns:a16="http://schemas.microsoft.com/office/drawing/2014/main" id="{7F59B3EA-70B3-CCAC-AA9D-953C03013B5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60543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45C3-CA18-8124-8150-2D2E865AB69E}"/>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6A3BC03D-435A-DC33-A5E1-09E3616D6247}"/>
              </a:ext>
            </a:extLst>
          </p:cNvPr>
          <p:cNvSpPr>
            <a:spLocks noGrp="1"/>
          </p:cNvSpPr>
          <p:nvPr>
            <p:ph sz="half" idx="1"/>
          </p:nvPr>
        </p:nvSpPr>
        <p:spPr>
          <a:xfrm>
            <a:off x="838200" y="1825625"/>
            <a:ext cx="5181600" cy="435133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B42CFE-D21A-783C-3BEB-94C675449B7D}"/>
              </a:ext>
            </a:extLst>
          </p:cNvPr>
          <p:cNvSpPr>
            <a:spLocks noGrp="1"/>
          </p:cNvSpPr>
          <p:nvPr>
            <p:ph sz="half" idx="2"/>
          </p:nvPr>
        </p:nvSpPr>
        <p:spPr>
          <a:xfrm>
            <a:off x="6172200" y="1825625"/>
            <a:ext cx="5181600" cy="435133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ED426B-B642-4C33-5648-D168F31EFAE9}"/>
              </a:ext>
            </a:extLst>
          </p:cNvPr>
          <p:cNvSpPr>
            <a:spLocks noGrp="1"/>
          </p:cNvSpPr>
          <p:nvPr>
            <p:ph type="dt" sz="half" idx="10"/>
          </p:nvPr>
        </p:nvSpPr>
        <p:spPr/>
        <p:txBody>
          <a:bodyPr/>
          <a:lstStyle/>
          <a:p>
            <a:fld id="{8270F2EC-27EC-4AD1-8606-6AB05A520281}" type="datetimeFigureOut">
              <a:rPr lang="en-US" smtClean="0"/>
              <a:t>9/10/2026</a:t>
            </a:fld>
            <a:endParaRPr lang="en-US"/>
          </a:p>
        </p:txBody>
      </p:sp>
      <p:sp>
        <p:nvSpPr>
          <p:cNvPr id="6" name="Footer Placeholder 5">
            <a:extLst>
              <a:ext uri="{FF2B5EF4-FFF2-40B4-BE49-F238E27FC236}">
                <a16:creationId xmlns:a16="http://schemas.microsoft.com/office/drawing/2014/main" id="{A13815B7-3C8B-E303-67BB-948EFC091199}"/>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18862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7AD3-CAA0-991F-614D-21A4A0FA6EE2}"/>
              </a:ext>
            </a:extLst>
          </p:cNvPr>
          <p:cNvSpPr>
            <a:spLocks noGrp="1"/>
          </p:cNvSpPr>
          <p:nvPr>
            <p:ph type="title"/>
          </p:nvPr>
        </p:nvSpPr>
        <p:spPr>
          <a:xfrm>
            <a:off x="839788" y="365125"/>
            <a:ext cx="10515600" cy="1325563"/>
          </a:xfrm>
        </p:spPr>
        <p:txBody>
          <a:bodyPr/>
          <a:lstStyle>
            <a:lvl1pPr>
              <a:defRPr>
                <a:solidFill>
                  <a:srgbClr val="14183F"/>
                </a:solidFill>
                <a:latin typeface="+mn-lt"/>
              </a:defRPr>
            </a:lvl1pPr>
          </a:lstStyle>
          <a:p>
            <a:r>
              <a:rPr lang="en-US"/>
              <a:t>Click to edit Master title style</a:t>
            </a:r>
          </a:p>
        </p:txBody>
      </p:sp>
      <p:sp>
        <p:nvSpPr>
          <p:cNvPr id="3" name="Text Placeholder 2">
            <a:extLst>
              <a:ext uri="{FF2B5EF4-FFF2-40B4-BE49-F238E27FC236}">
                <a16:creationId xmlns:a16="http://schemas.microsoft.com/office/drawing/2014/main" id="{60393C8E-FAAC-6B46-4500-BC55F35543B4}"/>
              </a:ext>
            </a:extLst>
          </p:cNvPr>
          <p:cNvSpPr>
            <a:spLocks noGrp="1"/>
          </p:cNvSpPr>
          <p:nvPr>
            <p:ph type="body" idx="1"/>
          </p:nvPr>
        </p:nvSpPr>
        <p:spPr>
          <a:xfrm>
            <a:off x="839788" y="1681163"/>
            <a:ext cx="5157787" cy="823912"/>
          </a:xfrm>
        </p:spPr>
        <p:txBody>
          <a:bodyPr anchor="b"/>
          <a:lstStyle>
            <a:lvl1pPr marL="0" indent="0">
              <a:buNone/>
              <a:defRPr sz="2400" b="1">
                <a:solidFill>
                  <a:srgbClr val="14183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C2A257-9989-2611-44F0-53116FBDF738}"/>
              </a:ext>
            </a:extLst>
          </p:cNvPr>
          <p:cNvSpPr>
            <a:spLocks noGrp="1"/>
          </p:cNvSpPr>
          <p:nvPr>
            <p:ph sz="half" idx="2"/>
          </p:nvPr>
        </p:nvSpPr>
        <p:spPr>
          <a:xfrm>
            <a:off x="839788" y="2505075"/>
            <a:ext cx="5157787" cy="368458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448BA6-C96A-9BDA-AD20-07B61307D027}"/>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14183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CB2D08-C4C7-D389-1161-64D110932257}"/>
              </a:ext>
            </a:extLst>
          </p:cNvPr>
          <p:cNvSpPr>
            <a:spLocks noGrp="1"/>
          </p:cNvSpPr>
          <p:nvPr>
            <p:ph sz="quarter" idx="4"/>
          </p:nvPr>
        </p:nvSpPr>
        <p:spPr>
          <a:xfrm>
            <a:off x="6172200" y="2505075"/>
            <a:ext cx="5183188" cy="3684588"/>
          </a:xfrm>
        </p:spPr>
        <p:txBody>
          <a:bodyPr/>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455890-A863-E416-979C-6B9B5308DCC4}"/>
              </a:ext>
            </a:extLst>
          </p:cNvPr>
          <p:cNvSpPr>
            <a:spLocks noGrp="1"/>
          </p:cNvSpPr>
          <p:nvPr>
            <p:ph type="dt" sz="half" idx="10"/>
          </p:nvPr>
        </p:nvSpPr>
        <p:spPr/>
        <p:txBody>
          <a:bodyPr/>
          <a:lstStyle/>
          <a:p>
            <a:fld id="{8270F2EC-27EC-4AD1-8606-6AB05A520281}" type="datetimeFigureOut">
              <a:rPr lang="en-US" smtClean="0"/>
              <a:t>9/10/2026</a:t>
            </a:fld>
            <a:endParaRPr lang="en-US"/>
          </a:p>
        </p:txBody>
      </p:sp>
      <p:sp>
        <p:nvSpPr>
          <p:cNvPr id="8" name="Footer Placeholder 7">
            <a:extLst>
              <a:ext uri="{FF2B5EF4-FFF2-40B4-BE49-F238E27FC236}">
                <a16:creationId xmlns:a16="http://schemas.microsoft.com/office/drawing/2014/main" id="{76B9AD17-7E41-FF4A-325B-55DC8E6B498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74180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B420D-8922-B51D-DBE7-56EF7E44F32C}"/>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Date Placeholder 2">
            <a:extLst>
              <a:ext uri="{FF2B5EF4-FFF2-40B4-BE49-F238E27FC236}">
                <a16:creationId xmlns:a16="http://schemas.microsoft.com/office/drawing/2014/main" id="{839D6D68-27C7-044E-1826-8CEFBB53703B}"/>
              </a:ext>
            </a:extLst>
          </p:cNvPr>
          <p:cNvSpPr>
            <a:spLocks noGrp="1"/>
          </p:cNvSpPr>
          <p:nvPr>
            <p:ph type="dt" sz="half" idx="10"/>
          </p:nvPr>
        </p:nvSpPr>
        <p:spPr/>
        <p:txBody>
          <a:bodyPr/>
          <a:lstStyle/>
          <a:p>
            <a:fld id="{8270F2EC-27EC-4AD1-8606-6AB05A520281}" type="datetimeFigureOut">
              <a:rPr lang="en-US" smtClean="0"/>
              <a:t>9/10/2026</a:t>
            </a:fld>
            <a:endParaRPr lang="en-US"/>
          </a:p>
        </p:txBody>
      </p:sp>
      <p:sp>
        <p:nvSpPr>
          <p:cNvPr id="4" name="Footer Placeholder 3">
            <a:extLst>
              <a:ext uri="{FF2B5EF4-FFF2-40B4-BE49-F238E27FC236}">
                <a16:creationId xmlns:a16="http://schemas.microsoft.com/office/drawing/2014/main" id="{1B3A62E1-0CF8-5C8F-6179-3D967C91208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92837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A90040-99EE-77B6-56FB-FF6C0325FCAF}"/>
              </a:ext>
            </a:extLst>
          </p:cNvPr>
          <p:cNvSpPr>
            <a:spLocks noGrp="1"/>
          </p:cNvSpPr>
          <p:nvPr>
            <p:ph type="dt" sz="half" idx="10"/>
          </p:nvPr>
        </p:nvSpPr>
        <p:spPr/>
        <p:txBody>
          <a:bodyPr/>
          <a:lstStyle/>
          <a:p>
            <a:fld id="{8270F2EC-27EC-4AD1-8606-6AB05A520281}" type="datetimeFigureOut">
              <a:rPr lang="en-US" smtClean="0"/>
              <a:t>9/10/2026</a:t>
            </a:fld>
            <a:endParaRPr lang="en-US"/>
          </a:p>
        </p:txBody>
      </p:sp>
      <p:sp>
        <p:nvSpPr>
          <p:cNvPr id="3" name="Footer Placeholder 2">
            <a:extLst>
              <a:ext uri="{FF2B5EF4-FFF2-40B4-BE49-F238E27FC236}">
                <a16:creationId xmlns:a16="http://schemas.microsoft.com/office/drawing/2014/main" id="{370A27A0-A5DE-1444-964F-6F6E5F5DC33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90818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3AB2C-A59F-9E22-D161-6C7AE3C2FB1B}"/>
              </a:ext>
            </a:extLst>
          </p:cNvPr>
          <p:cNvSpPr>
            <a:spLocks noGrp="1"/>
          </p:cNvSpPr>
          <p:nvPr>
            <p:ph type="title"/>
          </p:nvPr>
        </p:nvSpPr>
        <p:spPr>
          <a:xfrm>
            <a:off x="839788" y="457200"/>
            <a:ext cx="3932237" cy="1600200"/>
          </a:xfrm>
        </p:spPr>
        <p:txBody>
          <a:bodyPr anchor="b"/>
          <a:lstStyle>
            <a:lvl1pPr>
              <a:defRPr sz="3200">
                <a:solidFill>
                  <a:srgbClr val="14183F"/>
                </a:solidFill>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5509947F-4F17-CE37-0E62-CB87BE223B71}"/>
              </a:ext>
            </a:extLst>
          </p:cNvPr>
          <p:cNvSpPr>
            <a:spLocks noGrp="1"/>
          </p:cNvSpPr>
          <p:nvPr>
            <p:ph idx="1"/>
          </p:nvPr>
        </p:nvSpPr>
        <p:spPr>
          <a:xfrm>
            <a:off x="5183188" y="987425"/>
            <a:ext cx="6172200" cy="4873625"/>
          </a:xfrm>
        </p:spPr>
        <p:txBody>
          <a:bodyPr/>
          <a:lstStyle>
            <a:lvl1pPr>
              <a:defRPr sz="3200">
                <a:solidFill>
                  <a:srgbClr val="14183F"/>
                </a:solidFill>
              </a:defRPr>
            </a:lvl1pPr>
            <a:lvl2pPr>
              <a:defRPr sz="2800">
                <a:solidFill>
                  <a:srgbClr val="14183F"/>
                </a:solidFill>
              </a:defRPr>
            </a:lvl2pPr>
            <a:lvl3pPr>
              <a:defRPr sz="2400">
                <a:solidFill>
                  <a:srgbClr val="14183F"/>
                </a:solidFill>
              </a:defRPr>
            </a:lvl3pPr>
            <a:lvl4pPr>
              <a:defRPr sz="2000">
                <a:solidFill>
                  <a:srgbClr val="14183F"/>
                </a:solidFill>
              </a:defRPr>
            </a:lvl4pPr>
            <a:lvl5pPr>
              <a:defRPr sz="2000">
                <a:solidFill>
                  <a:srgbClr val="14183F"/>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BC3EDC-A3A2-E102-2C6E-54C8E29EE942}"/>
              </a:ext>
            </a:extLst>
          </p:cNvPr>
          <p:cNvSpPr>
            <a:spLocks noGrp="1"/>
          </p:cNvSpPr>
          <p:nvPr>
            <p:ph type="body" sz="half" idx="2"/>
          </p:nvPr>
        </p:nvSpPr>
        <p:spPr>
          <a:xfrm>
            <a:off x="839788" y="2057400"/>
            <a:ext cx="3932237" cy="3811588"/>
          </a:xfrm>
        </p:spPr>
        <p:txBody>
          <a:bodyPr/>
          <a:lstStyle>
            <a:lvl1pPr marL="0" indent="0">
              <a:buNone/>
              <a:defRPr sz="1600">
                <a:solidFill>
                  <a:srgbClr val="14183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289217-5582-CCDC-23C4-1C4ABA38D0C7}"/>
              </a:ext>
            </a:extLst>
          </p:cNvPr>
          <p:cNvSpPr>
            <a:spLocks noGrp="1"/>
          </p:cNvSpPr>
          <p:nvPr>
            <p:ph type="dt" sz="half" idx="10"/>
          </p:nvPr>
        </p:nvSpPr>
        <p:spPr/>
        <p:txBody>
          <a:bodyPr/>
          <a:lstStyle/>
          <a:p>
            <a:fld id="{8270F2EC-27EC-4AD1-8606-6AB05A520281}" type="datetimeFigureOut">
              <a:rPr lang="en-US" smtClean="0"/>
              <a:t>9/10/2026</a:t>
            </a:fld>
            <a:endParaRPr lang="en-US"/>
          </a:p>
        </p:txBody>
      </p:sp>
      <p:sp>
        <p:nvSpPr>
          <p:cNvPr id="6" name="Footer Placeholder 5">
            <a:extLst>
              <a:ext uri="{FF2B5EF4-FFF2-40B4-BE49-F238E27FC236}">
                <a16:creationId xmlns:a16="http://schemas.microsoft.com/office/drawing/2014/main" id="{EC9B361E-E229-FA91-A818-68EDF3A2BEB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4276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46BC9-4125-4B75-2807-29AC49E37398}"/>
              </a:ext>
            </a:extLst>
          </p:cNvPr>
          <p:cNvSpPr>
            <a:spLocks noGrp="1"/>
          </p:cNvSpPr>
          <p:nvPr>
            <p:ph type="title"/>
          </p:nvPr>
        </p:nvSpPr>
        <p:spPr>
          <a:xfrm>
            <a:off x="839788" y="457200"/>
            <a:ext cx="3932237" cy="1600200"/>
          </a:xfrm>
        </p:spPr>
        <p:txBody>
          <a:bodyPr anchor="b"/>
          <a:lstStyle>
            <a:lvl1pPr>
              <a:defRPr sz="3200">
                <a:solidFill>
                  <a:srgbClr val="14183F"/>
                </a:solidFill>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3111AFE-06C8-A261-C990-D1E2018AF1CA}"/>
              </a:ext>
            </a:extLst>
          </p:cNvPr>
          <p:cNvSpPr>
            <a:spLocks noGrp="1"/>
          </p:cNvSpPr>
          <p:nvPr>
            <p:ph type="pic" idx="1"/>
          </p:nvPr>
        </p:nvSpPr>
        <p:spPr>
          <a:xfrm>
            <a:off x="5183188" y="987425"/>
            <a:ext cx="6172200" cy="4873625"/>
          </a:xfrm>
        </p:spPr>
        <p:txBody>
          <a:bodyPr/>
          <a:lstStyle>
            <a:lvl1pPr marL="0" indent="0">
              <a:buNone/>
              <a:defRPr sz="3200">
                <a:solidFill>
                  <a:srgbClr val="14183F"/>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1B7B23-EBEA-0118-54C7-662CC9D9812F}"/>
              </a:ext>
            </a:extLst>
          </p:cNvPr>
          <p:cNvSpPr>
            <a:spLocks noGrp="1"/>
          </p:cNvSpPr>
          <p:nvPr>
            <p:ph type="body" sz="half" idx="2"/>
          </p:nvPr>
        </p:nvSpPr>
        <p:spPr>
          <a:xfrm>
            <a:off x="839788" y="2057400"/>
            <a:ext cx="3932237" cy="3811588"/>
          </a:xfrm>
        </p:spPr>
        <p:txBody>
          <a:bodyPr/>
          <a:lstStyle>
            <a:lvl1pPr marL="0" indent="0">
              <a:buNone/>
              <a:defRPr sz="1600">
                <a:solidFill>
                  <a:srgbClr val="14183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C10F7E-E94B-DB96-4320-DAC3DFD5F5D1}"/>
              </a:ext>
            </a:extLst>
          </p:cNvPr>
          <p:cNvSpPr>
            <a:spLocks noGrp="1"/>
          </p:cNvSpPr>
          <p:nvPr>
            <p:ph type="dt" sz="half" idx="10"/>
          </p:nvPr>
        </p:nvSpPr>
        <p:spPr/>
        <p:txBody>
          <a:bodyPr/>
          <a:lstStyle/>
          <a:p>
            <a:fld id="{8270F2EC-27EC-4AD1-8606-6AB05A520281}" type="datetimeFigureOut">
              <a:rPr lang="en-US" smtClean="0"/>
              <a:t>9/10/2026</a:t>
            </a:fld>
            <a:endParaRPr lang="en-US"/>
          </a:p>
        </p:txBody>
      </p:sp>
      <p:sp>
        <p:nvSpPr>
          <p:cNvPr id="6" name="Footer Placeholder 5">
            <a:extLst>
              <a:ext uri="{FF2B5EF4-FFF2-40B4-BE49-F238E27FC236}">
                <a16:creationId xmlns:a16="http://schemas.microsoft.com/office/drawing/2014/main" id="{5B1D2946-65F2-2F5F-FE4D-E13D69EC82B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9239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86D2-CD9F-4EF4-AFF4-04AC73ADF987}"/>
              </a:ext>
            </a:extLst>
          </p:cNvPr>
          <p:cNvSpPr>
            <a:spLocks noGrp="1"/>
          </p:cNvSpPr>
          <p:nvPr>
            <p:ph type="title"/>
          </p:nvPr>
        </p:nvSpPr>
        <p:spPr/>
        <p:txBody>
          <a:bodyPr/>
          <a:lstStyle>
            <a:lvl1pPr>
              <a:defRPr>
                <a:solidFill>
                  <a:srgbClr val="14183F"/>
                </a:solidFill>
                <a:latin typeface="+mn-lt"/>
              </a:defRPr>
            </a:lvl1pPr>
          </a:lstStyle>
          <a:p>
            <a:r>
              <a:rPr lang="en-US"/>
              <a:t>Click to edit Master title style</a:t>
            </a:r>
          </a:p>
        </p:txBody>
      </p:sp>
      <p:sp>
        <p:nvSpPr>
          <p:cNvPr id="3" name="Vertical Text Placeholder 2">
            <a:extLst>
              <a:ext uri="{FF2B5EF4-FFF2-40B4-BE49-F238E27FC236}">
                <a16:creationId xmlns:a16="http://schemas.microsoft.com/office/drawing/2014/main" id="{CDB567E5-94ED-886F-C205-10FCA3A2CDA8}"/>
              </a:ext>
            </a:extLst>
          </p:cNvPr>
          <p:cNvSpPr>
            <a:spLocks noGrp="1"/>
          </p:cNvSpPr>
          <p:nvPr>
            <p:ph type="body" orient="vert" idx="1"/>
          </p:nvPr>
        </p:nvSpPr>
        <p:spPr/>
        <p:txBody>
          <a:bodyPr vert="eaVert"/>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D227D6-FCC8-17DE-2977-C13559959001}"/>
              </a:ext>
            </a:extLst>
          </p:cNvPr>
          <p:cNvSpPr>
            <a:spLocks noGrp="1"/>
          </p:cNvSpPr>
          <p:nvPr>
            <p:ph type="dt" sz="half" idx="10"/>
          </p:nvPr>
        </p:nvSpPr>
        <p:spPr/>
        <p:txBody>
          <a:bodyPr/>
          <a:lstStyle/>
          <a:p>
            <a:fld id="{8270F2EC-27EC-4AD1-8606-6AB05A520281}" type="datetimeFigureOut">
              <a:rPr lang="en-US" smtClean="0"/>
              <a:t>9/10/2026</a:t>
            </a:fld>
            <a:endParaRPr lang="en-US"/>
          </a:p>
        </p:txBody>
      </p:sp>
      <p:sp>
        <p:nvSpPr>
          <p:cNvPr id="5" name="Footer Placeholder 4">
            <a:extLst>
              <a:ext uri="{FF2B5EF4-FFF2-40B4-BE49-F238E27FC236}">
                <a16:creationId xmlns:a16="http://schemas.microsoft.com/office/drawing/2014/main" id="{7DBF339B-EB9A-35B1-26DA-597B391CDCE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49479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565083-3231-6214-C4C8-CEDC5EB0559D}"/>
              </a:ext>
            </a:extLst>
          </p:cNvPr>
          <p:cNvSpPr>
            <a:spLocks noGrp="1"/>
          </p:cNvSpPr>
          <p:nvPr>
            <p:ph type="title" orient="vert"/>
          </p:nvPr>
        </p:nvSpPr>
        <p:spPr>
          <a:xfrm>
            <a:off x="8724900" y="365125"/>
            <a:ext cx="2628900" cy="5811838"/>
          </a:xfrm>
        </p:spPr>
        <p:txBody>
          <a:bodyPr vert="eaVert"/>
          <a:lstStyle>
            <a:lvl1pPr>
              <a:defRPr>
                <a:solidFill>
                  <a:srgbClr val="14183F"/>
                </a:solidFill>
                <a:latin typeface="+mn-lt"/>
              </a:defRPr>
            </a:lvl1pPr>
          </a:lstStyle>
          <a:p>
            <a:r>
              <a:rPr lang="en-US"/>
              <a:t>Click to edit Master title style</a:t>
            </a:r>
          </a:p>
        </p:txBody>
      </p:sp>
      <p:sp>
        <p:nvSpPr>
          <p:cNvPr id="3" name="Vertical Text Placeholder 2">
            <a:extLst>
              <a:ext uri="{FF2B5EF4-FFF2-40B4-BE49-F238E27FC236}">
                <a16:creationId xmlns:a16="http://schemas.microsoft.com/office/drawing/2014/main" id="{5B5CA91D-74EA-865B-1257-F44BA2D0D733}"/>
              </a:ext>
            </a:extLst>
          </p:cNvPr>
          <p:cNvSpPr>
            <a:spLocks noGrp="1"/>
          </p:cNvSpPr>
          <p:nvPr>
            <p:ph type="body" orient="vert" idx="1"/>
          </p:nvPr>
        </p:nvSpPr>
        <p:spPr>
          <a:xfrm>
            <a:off x="838200" y="365125"/>
            <a:ext cx="7734300" cy="5811838"/>
          </a:xfrm>
        </p:spPr>
        <p:txBody>
          <a:bodyPr vert="eaVert"/>
          <a:lstStyle>
            <a:lvl1pPr>
              <a:defRPr>
                <a:solidFill>
                  <a:srgbClr val="14183F"/>
                </a:solidFill>
              </a:defRPr>
            </a:lvl1pPr>
            <a:lvl2pPr>
              <a:defRPr>
                <a:solidFill>
                  <a:srgbClr val="14183F"/>
                </a:solidFill>
              </a:defRPr>
            </a:lvl2pPr>
            <a:lvl3pPr>
              <a:defRPr>
                <a:solidFill>
                  <a:srgbClr val="14183F"/>
                </a:solidFill>
              </a:defRPr>
            </a:lvl3pPr>
            <a:lvl4pPr>
              <a:defRPr>
                <a:solidFill>
                  <a:srgbClr val="14183F"/>
                </a:solidFill>
              </a:defRPr>
            </a:lvl4pPr>
            <a:lvl5pPr>
              <a:defRPr>
                <a:solidFill>
                  <a:srgbClr val="14183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5F9D1-C38A-B7E2-F77F-B4DB20586A86}"/>
              </a:ext>
            </a:extLst>
          </p:cNvPr>
          <p:cNvSpPr>
            <a:spLocks noGrp="1"/>
          </p:cNvSpPr>
          <p:nvPr>
            <p:ph type="dt" sz="half" idx="10"/>
          </p:nvPr>
        </p:nvSpPr>
        <p:spPr/>
        <p:txBody>
          <a:bodyPr/>
          <a:lstStyle/>
          <a:p>
            <a:fld id="{8270F2EC-27EC-4AD1-8606-6AB05A520281}" type="datetimeFigureOut">
              <a:rPr lang="en-US" smtClean="0"/>
              <a:t>9/10/2026</a:t>
            </a:fld>
            <a:endParaRPr lang="en-US"/>
          </a:p>
        </p:txBody>
      </p:sp>
      <p:sp>
        <p:nvSpPr>
          <p:cNvPr id="5" name="Footer Placeholder 4">
            <a:extLst>
              <a:ext uri="{FF2B5EF4-FFF2-40B4-BE49-F238E27FC236}">
                <a16:creationId xmlns:a16="http://schemas.microsoft.com/office/drawing/2014/main" id="{C289572F-A2C6-5759-D062-9775F736F14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67127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E7459F-4FBD-1F78-ACFE-BEDED75A08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D84E700-112F-76F8-3728-54A5309BE8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D6E0DF-C066-0E37-7923-86890DB63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70F2EC-27EC-4AD1-8606-6AB05A520281}" type="datetimeFigureOut">
              <a:rPr lang="en-US" smtClean="0"/>
              <a:t>9/10/2026</a:t>
            </a:fld>
            <a:endParaRPr lang="en-US"/>
          </a:p>
        </p:txBody>
      </p:sp>
      <p:sp>
        <p:nvSpPr>
          <p:cNvPr id="5" name="Footer Placeholder 4">
            <a:extLst>
              <a:ext uri="{FF2B5EF4-FFF2-40B4-BE49-F238E27FC236}">
                <a16:creationId xmlns:a16="http://schemas.microsoft.com/office/drawing/2014/main" id="{40003063-564A-5086-18A1-8A148C3CDE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7" name="TextBox 6">
            <a:extLst>
              <a:ext uri="{FF2B5EF4-FFF2-40B4-BE49-F238E27FC236}">
                <a16:creationId xmlns:a16="http://schemas.microsoft.com/office/drawing/2014/main" id="{B7E6A116-5919-EBBB-ECBC-AD8F60974047}"/>
              </a:ext>
            </a:extLst>
          </p:cNvPr>
          <p:cNvSpPr txBox="1"/>
          <p:nvPr userDrawn="1"/>
        </p:nvSpPr>
        <p:spPr>
          <a:xfrm>
            <a:off x="11573301" y="6451886"/>
            <a:ext cx="618699" cy="369332"/>
          </a:xfrm>
          <a:prstGeom prst="rect">
            <a:avLst/>
          </a:prstGeom>
          <a:noFill/>
        </p:spPr>
        <p:txBody>
          <a:bodyPr wrap="square" rtlCol="0">
            <a:spAutoFit/>
          </a:bodyPr>
          <a:lstStyle/>
          <a:p>
            <a:pPr algn="r"/>
            <a:fld id="{68A9F430-D7DF-46CB-B55B-52E5ECADAC46}" type="slidenum">
              <a:rPr lang="en-US" smtClean="0"/>
              <a:pPr algn="r"/>
              <a:t>‹#›</a:t>
            </a:fld>
            <a:endParaRPr lang="en-US" dirty="0"/>
          </a:p>
        </p:txBody>
      </p:sp>
      <p:pic>
        <p:nvPicPr>
          <p:cNvPr id="9" name="Picture 8">
            <a:extLst>
              <a:ext uri="{FF2B5EF4-FFF2-40B4-BE49-F238E27FC236}">
                <a16:creationId xmlns:a16="http://schemas.microsoft.com/office/drawing/2014/main" id="{94C46408-644A-5A7C-EF1B-835D5DC65FE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06915" y="0"/>
            <a:ext cx="1985085" cy="995719"/>
          </a:xfrm>
          <a:prstGeom prst="rect">
            <a:avLst/>
          </a:prstGeom>
        </p:spPr>
      </p:pic>
    </p:spTree>
    <p:extLst>
      <p:ext uri="{BB962C8B-B14F-4D97-AF65-F5344CB8AC3E}">
        <p14:creationId xmlns:p14="http://schemas.microsoft.com/office/powerpoint/2010/main" val="45469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14183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4183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4183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4183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4183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418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arrl.org/part-97-amateur-radio"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apps2.fcc.gov/fccUserReg/pages/createAccount.htm" TargetMode="External"/><Relationship Id="rId2" Type="http://schemas.openxmlformats.org/officeDocument/2006/relationships/hyperlink" Target="https://www.arrl.org/find-an-amateur-radio-license-exam-sess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arrl.org/files/file/Tech%20Band%20Chart/US%20Amateur%20Radio%20Technician%20Privileges.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arrl.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3C5A2C7-B21D-793F-B110-AFE4CDFE80FC}"/>
              </a:ext>
            </a:extLst>
          </p:cNvPr>
          <p:cNvGrpSpPr/>
          <p:nvPr/>
        </p:nvGrpSpPr>
        <p:grpSpPr>
          <a:xfrm>
            <a:off x="108700" y="4198738"/>
            <a:ext cx="12083300" cy="2659262"/>
            <a:chOff x="108700" y="4198738"/>
            <a:chExt cx="12083300" cy="2659262"/>
          </a:xfrm>
        </p:grpSpPr>
        <p:pic>
          <p:nvPicPr>
            <p:cNvPr id="11" name="Picture 10">
              <a:extLst>
                <a:ext uri="{FF2B5EF4-FFF2-40B4-BE49-F238E27FC236}">
                  <a16:creationId xmlns:a16="http://schemas.microsoft.com/office/drawing/2014/main" id="{C5209F51-8AA7-959C-9B8D-71A9F2C60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8057" y="4593806"/>
              <a:ext cx="4513943" cy="2264194"/>
            </a:xfrm>
            <a:prstGeom prst="rect">
              <a:avLst/>
            </a:prstGeom>
          </p:spPr>
        </p:pic>
        <p:sp>
          <p:nvSpPr>
            <p:cNvPr id="12" name="TextBox 11">
              <a:extLst>
                <a:ext uri="{FF2B5EF4-FFF2-40B4-BE49-F238E27FC236}">
                  <a16:creationId xmlns:a16="http://schemas.microsoft.com/office/drawing/2014/main" id="{2C667905-C595-49A3-896F-04FF79C3BAB0}"/>
                </a:ext>
              </a:extLst>
            </p:cNvPr>
            <p:cNvSpPr txBox="1"/>
            <p:nvPr/>
          </p:nvSpPr>
          <p:spPr>
            <a:xfrm>
              <a:off x="108700" y="4198738"/>
              <a:ext cx="6756557" cy="2400657"/>
            </a:xfrm>
            <a:prstGeom prst="rect">
              <a:avLst/>
            </a:prstGeom>
            <a:noFill/>
          </p:spPr>
          <p:txBody>
            <a:bodyPr wrap="square" rtlCol="0">
              <a:spAutoFit/>
            </a:bodyPr>
            <a:lstStyle/>
            <a:p>
              <a:pPr algn="ctr"/>
              <a:r>
                <a:rPr lang="en-US" sz="5000" dirty="0">
                  <a:latin typeface="Franklin Gothic Heavy" panose="020B0903020102020204" pitchFamily="34" charset="0"/>
                </a:rPr>
                <a:t>Amateur Radio Technician Exam Preparation Course</a:t>
              </a:r>
            </a:p>
          </p:txBody>
        </p:sp>
      </p:grpSp>
      <p:pic>
        <p:nvPicPr>
          <p:cNvPr id="4" name="Picture 3">
            <a:extLst>
              <a:ext uri="{FF2B5EF4-FFF2-40B4-BE49-F238E27FC236}">
                <a16:creationId xmlns:a16="http://schemas.microsoft.com/office/drawing/2014/main" id="{53940B5D-1145-2E08-6BB7-2BCC8980A5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Tree>
    <p:extLst>
      <p:ext uri="{BB962C8B-B14F-4D97-AF65-F5344CB8AC3E}">
        <p14:creationId xmlns:p14="http://schemas.microsoft.com/office/powerpoint/2010/main" val="757521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2403BF-753D-F977-1983-62E30BF82424}"/>
              </a:ext>
            </a:extLst>
          </p:cNvPr>
          <p:cNvSpPr>
            <a:spLocks noGrp="1"/>
          </p:cNvSpPr>
          <p:nvPr>
            <p:ph type="ctrTitle"/>
          </p:nvPr>
        </p:nvSpPr>
        <p:spPr/>
        <p:txBody>
          <a:bodyPr/>
          <a:lstStyle/>
          <a:p>
            <a:r>
              <a:rPr lang="en-US" dirty="0">
                <a:latin typeface="+mn-lt"/>
              </a:rPr>
              <a:t>Amateur Radio Technician Exam Prep Course</a:t>
            </a:r>
          </a:p>
        </p:txBody>
      </p:sp>
      <p:sp>
        <p:nvSpPr>
          <p:cNvPr id="5" name="Subtitle 4">
            <a:extLst>
              <a:ext uri="{FF2B5EF4-FFF2-40B4-BE49-F238E27FC236}">
                <a16:creationId xmlns:a16="http://schemas.microsoft.com/office/drawing/2014/main" id="{5C43F1CD-C783-939B-9835-B6B2178A7061}"/>
              </a:ext>
            </a:extLst>
          </p:cNvPr>
          <p:cNvSpPr>
            <a:spLocks noGrp="1"/>
          </p:cNvSpPr>
          <p:nvPr>
            <p:ph type="subTitle" idx="1"/>
          </p:nvPr>
        </p:nvSpPr>
        <p:spPr>
          <a:xfrm>
            <a:off x="1524000" y="3602038"/>
            <a:ext cx="9144000" cy="983817"/>
          </a:xfrm>
        </p:spPr>
        <p:txBody>
          <a:bodyPr/>
          <a:lstStyle/>
          <a:p>
            <a:r>
              <a:rPr lang="en-US" dirty="0">
                <a:solidFill>
                  <a:srgbClr val="DA3427"/>
                </a:solidFill>
              </a:rPr>
              <a:t>Module 7</a:t>
            </a:r>
          </a:p>
          <a:p>
            <a:r>
              <a:rPr lang="en-US" dirty="0"/>
              <a:t>Licensing Regulations</a:t>
            </a:r>
          </a:p>
        </p:txBody>
      </p:sp>
      <p:sp>
        <p:nvSpPr>
          <p:cNvPr id="6" name="TextBox 5">
            <a:extLst>
              <a:ext uri="{FF2B5EF4-FFF2-40B4-BE49-F238E27FC236}">
                <a16:creationId xmlns:a16="http://schemas.microsoft.com/office/drawing/2014/main" id="{AF12787A-9270-7AD8-56DA-C350353F639D}"/>
              </a:ext>
            </a:extLst>
          </p:cNvPr>
          <p:cNvSpPr txBox="1"/>
          <p:nvPr/>
        </p:nvSpPr>
        <p:spPr>
          <a:xfrm>
            <a:off x="4144242" y="4677930"/>
            <a:ext cx="6276108" cy="1323439"/>
          </a:xfrm>
          <a:prstGeom prst="rect">
            <a:avLst/>
          </a:prstGeom>
          <a:noFill/>
        </p:spPr>
        <p:txBody>
          <a:bodyPr wrap="square" rtlCol="0">
            <a:spAutoFit/>
          </a:bodyPr>
          <a:lstStyle/>
          <a:p>
            <a:pPr defTabSz="512763"/>
            <a:r>
              <a:rPr lang="en-US" sz="2000" dirty="0"/>
              <a:t>7.1	Licensing Terms</a:t>
            </a:r>
          </a:p>
          <a:p>
            <a:pPr defTabSz="512763"/>
            <a:r>
              <a:rPr lang="en-US" sz="2000" dirty="0"/>
              <a:t>7.2	Bands and Privileges</a:t>
            </a:r>
          </a:p>
          <a:p>
            <a:pPr defTabSz="512763"/>
            <a:r>
              <a:rPr lang="en-US" sz="2000" dirty="0"/>
              <a:t>7.3	International Rules</a:t>
            </a:r>
          </a:p>
          <a:p>
            <a:pPr defTabSz="512763"/>
            <a:r>
              <a:rPr lang="en-US" sz="2000" dirty="0"/>
              <a:t>7.4	Call Signs</a:t>
            </a:r>
          </a:p>
        </p:txBody>
      </p:sp>
    </p:spTree>
    <p:extLst>
      <p:ext uri="{BB962C8B-B14F-4D97-AF65-F5344CB8AC3E}">
        <p14:creationId xmlns:p14="http://schemas.microsoft.com/office/powerpoint/2010/main" val="3680768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218D8-4634-B4F6-5381-5F7C78F13675}"/>
              </a:ext>
            </a:extLst>
          </p:cNvPr>
          <p:cNvSpPr>
            <a:spLocks noGrp="1"/>
          </p:cNvSpPr>
          <p:nvPr>
            <p:ph type="title"/>
          </p:nvPr>
        </p:nvSpPr>
        <p:spPr/>
        <p:txBody>
          <a:bodyPr/>
          <a:lstStyle/>
          <a:p>
            <a:r>
              <a:rPr lang="en-US" dirty="0"/>
              <a:t>Licensing Terms</a:t>
            </a:r>
          </a:p>
        </p:txBody>
      </p:sp>
      <p:sp>
        <p:nvSpPr>
          <p:cNvPr id="3" name="Content Placeholder 2">
            <a:extLst>
              <a:ext uri="{FF2B5EF4-FFF2-40B4-BE49-F238E27FC236}">
                <a16:creationId xmlns:a16="http://schemas.microsoft.com/office/drawing/2014/main" id="{F1260B84-B1AD-927B-3989-F44B95AF8D2D}"/>
              </a:ext>
            </a:extLst>
          </p:cNvPr>
          <p:cNvSpPr>
            <a:spLocks noGrp="1"/>
          </p:cNvSpPr>
          <p:nvPr>
            <p:ph idx="1"/>
          </p:nvPr>
        </p:nvSpPr>
        <p:spPr/>
        <p:txBody>
          <a:bodyPr/>
          <a:lstStyle/>
          <a:p>
            <a:r>
              <a:rPr lang="en-US" dirty="0"/>
              <a:t>The </a:t>
            </a:r>
            <a:r>
              <a:rPr lang="en-US" i="1" dirty="0">
                <a:solidFill>
                  <a:srgbClr val="DA3427"/>
                </a:solidFill>
              </a:rPr>
              <a:t>Federal Communications Commission </a:t>
            </a:r>
            <a:r>
              <a:rPr lang="en-US" dirty="0"/>
              <a:t>or FCC makes and enforces the rules for the Amateur Radio service in the United States</a:t>
            </a:r>
          </a:p>
          <a:p>
            <a:r>
              <a:rPr lang="en-US" dirty="0"/>
              <a:t>Detailed list of rules &amp; regulations at …</a:t>
            </a:r>
          </a:p>
          <a:p>
            <a:pPr lvl="1"/>
            <a:r>
              <a:rPr lang="en-US" dirty="0">
                <a:hlinkClick r:id="rId2"/>
              </a:rPr>
              <a:t>http://www.arrl.org/part-97-amateur-radio</a:t>
            </a:r>
            <a:endParaRPr lang="en-US" dirty="0"/>
          </a:p>
          <a:p>
            <a:r>
              <a:rPr lang="en-US" dirty="0"/>
              <a:t>Amateur radio is </a:t>
            </a:r>
            <a:r>
              <a:rPr lang="en-US" i="1" dirty="0">
                <a:solidFill>
                  <a:srgbClr val="DA3427"/>
                </a:solidFill>
              </a:rPr>
              <a:t>non-commercial</a:t>
            </a:r>
            <a:r>
              <a:rPr lang="en-US" dirty="0"/>
              <a:t> … hams aren’t allowed to be paid for their services (with a few exceptions) … voluntary</a:t>
            </a:r>
          </a:p>
          <a:p>
            <a:r>
              <a:rPr lang="en-US" dirty="0"/>
              <a:t>Hams use various events to train to operate radio equipment in useful ways and to keep their emergency response skills sharp, such as …</a:t>
            </a:r>
          </a:p>
          <a:p>
            <a:pPr lvl="1"/>
            <a:r>
              <a:rPr lang="en-US" dirty="0"/>
              <a:t>Competitive operating events, chasing awards, and station-building</a:t>
            </a:r>
          </a:p>
        </p:txBody>
      </p:sp>
    </p:spTree>
    <p:extLst>
      <p:ext uri="{BB962C8B-B14F-4D97-AF65-F5344CB8AC3E}">
        <p14:creationId xmlns:p14="http://schemas.microsoft.com/office/powerpoint/2010/main" val="1253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2C16C-B39B-47CB-E51A-C5EA027A42F9}"/>
              </a:ext>
            </a:extLst>
          </p:cNvPr>
          <p:cNvSpPr>
            <a:spLocks noGrp="1"/>
          </p:cNvSpPr>
          <p:nvPr>
            <p:ph type="title"/>
          </p:nvPr>
        </p:nvSpPr>
        <p:spPr/>
        <p:txBody>
          <a:bodyPr/>
          <a:lstStyle/>
          <a:p>
            <a:r>
              <a:rPr lang="en-US" dirty="0"/>
              <a:t>Types and Classes of Licenses</a:t>
            </a:r>
          </a:p>
        </p:txBody>
      </p:sp>
      <p:sp>
        <p:nvSpPr>
          <p:cNvPr id="3" name="Content Placeholder 2">
            <a:extLst>
              <a:ext uri="{FF2B5EF4-FFF2-40B4-BE49-F238E27FC236}">
                <a16:creationId xmlns:a16="http://schemas.microsoft.com/office/drawing/2014/main" id="{D8EEF153-24ED-15BA-A7D6-F8FFBF4C3476}"/>
              </a:ext>
            </a:extLst>
          </p:cNvPr>
          <p:cNvSpPr>
            <a:spLocks noGrp="1"/>
          </p:cNvSpPr>
          <p:nvPr>
            <p:ph idx="1"/>
          </p:nvPr>
        </p:nvSpPr>
        <p:spPr/>
        <p:txBody>
          <a:bodyPr>
            <a:normAutofit/>
          </a:bodyPr>
          <a:lstStyle/>
          <a:p>
            <a:r>
              <a:rPr lang="en-US" dirty="0"/>
              <a:t>An Amateur Radio license consists of two parts — an </a:t>
            </a:r>
            <a:r>
              <a:rPr lang="en-US" i="1" dirty="0">
                <a:solidFill>
                  <a:srgbClr val="DA3427"/>
                </a:solidFill>
              </a:rPr>
              <a:t>operator license </a:t>
            </a:r>
            <a:r>
              <a:rPr lang="en-US" dirty="0"/>
              <a:t>and a </a:t>
            </a:r>
            <a:r>
              <a:rPr lang="en-US" i="1" dirty="0">
                <a:solidFill>
                  <a:srgbClr val="DA3427"/>
                </a:solidFill>
              </a:rPr>
              <a:t>station license</a:t>
            </a:r>
          </a:p>
          <a:p>
            <a:pPr lvl="1"/>
            <a:r>
              <a:rPr lang="en-US" dirty="0"/>
              <a:t>Operator license gives you permission to operate an amateur station</a:t>
            </a:r>
          </a:p>
          <a:p>
            <a:pPr lvl="1"/>
            <a:r>
              <a:rPr lang="en-US" dirty="0"/>
              <a:t>Station license authorizes you to have an amateur station</a:t>
            </a:r>
          </a:p>
          <a:p>
            <a:pPr lvl="1"/>
            <a:r>
              <a:rPr lang="en-US" dirty="0"/>
              <a:t>Each person can have only </a:t>
            </a:r>
            <a:r>
              <a:rPr lang="en-US" b="1" dirty="0">
                <a:solidFill>
                  <a:srgbClr val="0000FF"/>
                </a:solidFill>
              </a:rPr>
              <a:t>ONE</a:t>
            </a:r>
            <a:r>
              <a:rPr lang="en-US" dirty="0"/>
              <a:t> such license</a:t>
            </a:r>
          </a:p>
          <a:p>
            <a:r>
              <a:rPr lang="en-US" dirty="0"/>
              <a:t>There are three classes of Amateur Radio licenses being granted today: Technician, General, and Amateur Extra</a:t>
            </a:r>
          </a:p>
          <a:p>
            <a:pPr lvl="1"/>
            <a:r>
              <a:rPr lang="en-US" dirty="0"/>
              <a:t>Each carries a different set of </a:t>
            </a:r>
            <a:r>
              <a:rPr lang="en-US" i="1" dirty="0">
                <a:solidFill>
                  <a:srgbClr val="DA3427"/>
                </a:solidFill>
              </a:rPr>
              <a:t>frequency</a:t>
            </a:r>
            <a:r>
              <a:rPr lang="en-US" dirty="0"/>
              <a:t> and </a:t>
            </a:r>
            <a:r>
              <a:rPr lang="en-US" i="1" dirty="0">
                <a:solidFill>
                  <a:srgbClr val="DA3427"/>
                </a:solidFill>
              </a:rPr>
              <a:t>operating privileges</a:t>
            </a:r>
          </a:p>
          <a:p>
            <a:r>
              <a:rPr lang="en-US" dirty="0"/>
              <a:t>Clubs can also be license holders</a:t>
            </a:r>
          </a:p>
          <a:p>
            <a:pPr lvl="1"/>
            <a:r>
              <a:rPr lang="en-US" dirty="0"/>
              <a:t>Clubs must have at least </a:t>
            </a:r>
            <a:r>
              <a:rPr lang="en-US" b="1" dirty="0">
                <a:solidFill>
                  <a:srgbClr val="0000FF"/>
                </a:solidFill>
              </a:rPr>
              <a:t>FOUR</a:t>
            </a:r>
            <a:r>
              <a:rPr lang="en-US" dirty="0"/>
              <a:t> members to be organized … see rule 97.5 (b)</a:t>
            </a:r>
          </a:p>
        </p:txBody>
      </p:sp>
    </p:spTree>
    <p:extLst>
      <p:ext uri="{BB962C8B-B14F-4D97-AF65-F5344CB8AC3E}">
        <p14:creationId xmlns:p14="http://schemas.microsoft.com/office/powerpoint/2010/main" val="31154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5E054B-1C17-77A1-87F8-19E09F215B63}"/>
              </a:ext>
            </a:extLst>
          </p:cNvPr>
          <p:cNvPicPr>
            <a:picLocks noChangeAspect="1"/>
          </p:cNvPicPr>
          <p:nvPr/>
        </p:nvPicPr>
        <p:blipFill>
          <a:blip r:embed="rId2"/>
          <a:stretch>
            <a:fillRect/>
          </a:stretch>
        </p:blipFill>
        <p:spPr>
          <a:xfrm>
            <a:off x="160720" y="128286"/>
            <a:ext cx="5630379" cy="6729714"/>
          </a:xfrm>
          <a:prstGeom prst="rect">
            <a:avLst/>
          </a:prstGeom>
        </p:spPr>
      </p:pic>
      <p:sp>
        <p:nvSpPr>
          <p:cNvPr id="6" name="TextBox 5">
            <a:extLst>
              <a:ext uri="{FF2B5EF4-FFF2-40B4-BE49-F238E27FC236}">
                <a16:creationId xmlns:a16="http://schemas.microsoft.com/office/drawing/2014/main" id="{B3013C14-1425-1B8B-4561-3ADD4D11ACFD}"/>
              </a:ext>
            </a:extLst>
          </p:cNvPr>
          <p:cNvSpPr txBox="1"/>
          <p:nvPr/>
        </p:nvSpPr>
        <p:spPr>
          <a:xfrm>
            <a:off x="6766560" y="3139440"/>
            <a:ext cx="4800600" cy="3046988"/>
          </a:xfrm>
          <a:prstGeom prst="rect">
            <a:avLst/>
          </a:prstGeom>
          <a:noFill/>
        </p:spPr>
        <p:txBody>
          <a:bodyPr wrap="square" rtlCol="0">
            <a:spAutoFit/>
          </a:bodyPr>
          <a:lstStyle/>
          <a:p>
            <a:r>
              <a:rPr lang="en-US" sz="2400" dirty="0"/>
              <a:t>Figure 7.1 — An FCC Amateur Radio license is both an operator and a station license. The printed license shown here has two sections: one for posting in your station and one to carry with you. For information on obtaining a copy of your license, see www.arrl.org/obtain-license-copy.</a:t>
            </a:r>
          </a:p>
        </p:txBody>
      </p:sp>
      <p:sp>
        <p:nvSpPr>
          <p:cNvPr id="7" name="TextBox 6">
            <a:extLst>
              <a:ext uri="{FF2B5EF4-FFF2-40B4-BE49-F238E27FC236}">
                <a16:creationId xmlns:a16="http://schemas.microsoft.com/office/drawing/2014/main" id="{000C42FE-BB2D-D789-0DA8-57BF46355E5F}"/>
              </a:ext>
            </a:extLst>
          </p:cNvPr>
          <p:cNvSpPr txBox="1"/>
          <p:nvPr/>
        </p:nvSpPr>
        <p:spPr>
          <a:xfrm>
            <a:off x="6400903" y="1038106"/>
            <a:ext cx="3611880" cy="584775"/>
          </a:xfrm>
          <a:prstGeom prst="rect">
            <a:avLst/>
          </a:prstGeom>
          <a:noFill/>
        </p:spPr>
        <p:txBody>
          <a:bodyPr wrap="square" rtlCol="0">
            <a:spAutoFit/>
          </a:bodyPr>
          <a:lstStyle/>
          <a:p>
            <a:r>
              <a:rPr lang="en-US" sz="3200" i="1" dirty="0">
                <a:solidFill>
                  <a:srgbClr val="0000FF"/>
                </a:solidFill>
              </a:rPr>
              <a:t>Sample license</a:t>
            </a:r>
          </a:p>
        </p:txBody>
      </p:sp>
    </p:spTree>
    <p:extLst>
      <p:ext uri="{BB962C8B-B14F-4D97-AF65-F5344CB8AC3E}">
        <p14:creationId xmlns:p14="http://schemas.microsoft.com/office/powerpoint/2010/main" val="217300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AF88-D494-9BE7-862D-6C14C5131B32}"/>
              </a:ext>
            </a:extLst>
          </p:cNvPr>
          <p:cNvSpPr>
            <a:spLocks noGrp="1"/>
          </p:cNvSpPr>
          <p:nvPr>
            <p:ph type="title"/>
          </p:nvPr>
        </p:nvSpPr>
        <p:spPr/>
        <p:txBody>
          <a:bodyPr/>
          <a:lstStyle/>
          <a:p>
            <a:r>
              <a:rPr lang="en-US" dirty="0"/>
              <a:t>Examinations</a:t>
            </a:r>
          </a:p>
        </p:txBody>
      </p:sp>
      <p:sp>
        <p:nvSpPr>
          <p:cNvPr id="3" name="Content Placeholder 2">
            <a:extLst>
              <a:ext uri="{FF2B5EF4-FFF2-40B4-BE49-F238E27FC236}">
                <a16:creationId xmlns:a16="http://schemas.microsoft.com/office/drawing/2014/main" id="{D52D4D52-B224-6333-FE82-277FC73D2C55}"/>
              </a:ext>
            </a:extLst>
          </p:cNvPr>
          <p:cNvSpPr>
            <a:spLocks noGrp="1"/>
          </p:cNvSpPr>
          <p:nvPr>
            <p:ph idx="1"/>
          </p:nvPr>
        </p:nvSpPr>
        <p:spPr>
          <a:xfrm>
            <a:off x="838200" y="1825625"/>
            <a:ext cx="10982498" cy="4667250"/>
          </a:xfrm>
        </p:spPr>
        <p:txBody>
          <a:bodyPr>
            <a:normAutofit fontScale="92500"/>
          </a:bodyPr>
          <a:lstStyle/>
          <a:p>
            <a:r>
              <a:rPr lang="en-US" dirty="0"/>
              <a:t>Amateur volunteers run their own exam sessions</a:t>
            </a:r>
          </a:p>
          <a:p>
            <a:pPr lvl="1">
              <a:buClr>
                <a:schemeClr val="tx1"/>
              </a:buClr>
            </a:pPr>
            <a:r>
              <a:rPr lang="en-US" i="1" dirty="0">
                <a:solidFill>
                  <a:srgbClr val="DA3427"/>
                </a:solidFill>
              </a:rPr>
              <a:t>Volunteer Examiner Coordinators</a:t>
            </a:r>
            <a:r>
              <a:rPr lang="en-US" dirty="0"/>
              <a:t> (VEC): An organization or group that administers exams</a:t>
            </a:r>
          </a:p>
          <a:p>
            <a:pPr lvl="1">
              <a:buClr>
                <a:schemeClr val="tx1"/>
              </a:buClr>
            </a:pPr>
            <a:r>
              <a:rPr lang="en-US" i="1" dirty="0">
                <a:solidFill>
                  <a:srgbClr val="DA3427"/>
                </a:solidFill>
              </a:rPr>
              <a:t>Volunteer Examiner </a:t>
            </a:r>
            <a:r>
              <a:rPr lang="en-US" dirty="0"/>
              <a:t>(VE): An individual amateur radio operator that actually gives the exam (reports to a VEC) … General class or higher (however, Technicians can assist)</a:t>
            </a:r>
          </a:p>
          <a:p>
            <a:r>
              <a:rPr lang="en-US" dirty="0"/>
              <a:t>Exams are referred to by </a:t>
            </a:r>
            <a:r>
              <a:rPr lang="en-US" i="1" dirty="0">
                <a:solidFill>
                  <a:srgbClr val="DA3427"/>
                </a:solidFill>
              </a:rPr>
              <a:t>elements</a:t>
            </a:r>
            <a:r>
              <a:rPr lang="en-US" dirty="0"/>
              <a:t> …</a:t>
            </a:r>
          </a:p>
          <a:p>
            <a:pPr lvl="1"/>
            <a:r>
              <a:rPr lang="en-US" dirty="0"/>
              <a:t>Element 2 … Technician (35 questions, 26 required to pass)</a:t>
            </a:r>
          </a:p>
          <a:p>
            <a:pPr lvl="1"/>
            <a:r>
              <a:rPr lang="en-US" dirty="0"/>
              <a:t>Element 3 … General (35 questions, 26 required to pass)</a:t>
            </a:r>
          </a:p>
          <a:p>
            <a:pPr lvl="1"/>
            <a:r>
              <a:rPr lang="en-US" dirty="0"/>
              <a:t>Element 4 … Extra (50 questions, 37 required to pass)</a:t>
            </a:r>
          </a:p>
          <a:p>
            <a:r>
              <a:rPr lang="en-US" dirty="0"/>
              <a:t>Test forms are filed with the FCC by the VEC administering the exam</a:t>
            </a:r>
          </a:p>
          <a:p>
            <a:r>
              <a:rPr lang="en-US" dirty="0"/>
              <a:t>Once your information shows up in the FCC ULS database, you are fully authorized to operate</a:t>
            </a:r>
          </a:p>
        </p:txBody>
      </p:sp>
    </p:spTree>
    <p:extLst>
      <p:ext uri="{BB962C8B-B14F-4D97-AF65-F5344CB8AC3E}">
        <p14:creationId xmlns:p14="http://schemas.microsoft.com/office/powerpoint/2010/main" val="52197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E63F8-7A68-DCC8-6C87-5B045C6491D2}"/>
              </a:ext>
            </a:extLst>
          </p:cNvPr>
          <p:cNvSpPr>
            <a:spLocks noGrp="1"/>
          </p:cNvSpPr>
          <p:nvPr>
            <p:ph type="title"/>
          </p:nvPr>
        </p:nvSpPr>
        <p:spPr/>
        <p:txBody>
          <a:bodyPr/>
          <a:lstStyle/>
          <a:p>
            <a:r>
              <a:rPr lang="en-US" dirty="0"/>
              <a:t>Term of License and Renewal</a:t>
            </a:r>
          </a:p>
        </p:txBody>
      </p:sp>
      <p:sp>
        <p:nvSpPr>
          <p:cNvPr id="3" name="Content Placeholder 2">
            <a:extLst>
              <a:ext uri="{FF2B5EF4-FFF2-40B4-BE49-F238E27FC236}">
                <a16:creationId xmlns:a16="http://schemas.microsoft.com/office/drawing/2014/main" id="{B415F4FA-1B95-95CD-5E98-6DAE1AFD67F9}"/>
              </a:ext>
            </a:extLst>
          </p:cNvPr>
          <p:cNvSpPr>
            <a:spLocks noGrp="1"/>
          </p:cNvSpPr>
          <p:nvPr>
            <p:ph idx="1"/>
          </p:nvPr>
        </p:nvSpPr>
        <p:spPr>
          <a:xfrm>
            <a:off x="838200" y="1825625"/>
            <a:ext cx="10515600" cy="4667250"/>
          </a:xfrm>
        </p:spPr>
        <p:txBody>
          <a:bodyPr>
            <a:normAutofit fontScale="92500" lnSpcReduction="10000"/>
          </a:bodyPr>
          <a:lstStyle/>
          <a:p>
            <a:r>
              <a:rPr lang="en-US" dirty="0"/>
              <a:t>Amateur licenses are good for a </a:t>
            </a:r>
            <a:r>
              <a:rPr lang="en-US" i="1" dirty="0">
                <a:solidFill>
                  <a:srgbClr val="DA3427"/>
                </a:solidFill>
              </a:rPr>
              <a:t>10-year term</a:t>
            </a:r>
            <a:r>
              <a:rPr lang="en-US" dirty="0"/>
              <a:t>, renewable without reexamination</a:t>
            </a:r>
          </a:p>
          <a:p>
            <a:r>
              <a:rPr lang="en-US" dirty="0"/>
              <a:t>If your license expires, you are supposed to stop transmitting because your license is no longer valid</a:t>
            </a:r>
          </a:p>
          <a:p>
            <a:r>
              <a:rPr lang="en-US" dirty="0"/>
              <a:t>You have a </a:t>
            </a:r>
            <a:r>
              <a:rPr lang="en-US" i="1" dirty="0">
                <a:solidFill>
                  <a:srgbClr val="DA3427"/>
                </a:solidFill>
              </a:rPr>
              <a:t>two-year grace period </a:t>
            </a:r>
            <a:r>
              <a:rPr lang="en-US" dirty="0"/>
              <a:t>to apply for a new license</a:t>
            </a:r>
          </a:p>
          <a:p>
            <a:endParaRPr lang="en-US" dirty="0"/>
          </a:p>
          <a:p>
            <a:r>
              <a:rPr lang="en-US" dirty="0"/>
              <a:t>To find an exam location …</a:t>
            </a:r>
          </a:p>
          <a:p>
            <a:pPr lvl="1"/>
            <a:r>
              <a:rPr lang="en-US" dirty="0">
                <a:hlinkClick r:id="rId2"/>
              </a:rPr>
              <a:t>https://www.arrl.org/find-an-amateur-radio-license-exam-session</a:t>
            </a:r>
            <a:endParaRPr lang="en-US" dirty="0"/>
          </a:p>
          <a:p>
            <a:r>
              <a:rPr lang="en-US" dirty="0"/>
              <a:t>Bring to the exam …</a:t>
            </a:r>
          </a:p>
          <a:p>
            <a:pPr lvl="1"/>
            <a:r>
              <a:rPr lang="en-US" dirty="0"/>
              <a:t>Two forms of ID (one a photo ID)</a:t>
            </a:r>
          </a:p>
          <a:p>
            <a:pPr lvl="1"/>
            <a:r>
              <a:rPr lang="en-US" dirty="0"/>
              <a:t>FCC Registration Number (FRN) …</a:t>
            </a:r>
          </a:p>
          <a:p>
            <a:pPr lvl="2"/>
            <a:r>
              <a:rPr lang="en-US" dirty="0">
                <a:hlinkClick r:id="rId3"/>
              </a:rPr>
              <a:t>https://apps2.fcc.gov/fccUserReg/pages/createAccount.htm</a:t>
            </a:r>
            <a:endParaRPr lang="en-US" dirty="0"/>
          </a:p>
          <a:p>
            <a:pPr lvl="2"/>
            <a:endParaRPr lang="en-US" dirty="0"/>
          </a:p>
          <a:p>
            <a:endParaRPr lang="en-US" dirty="0"/>
          </a:p>
          <a:p>
            <a:endParaRPr lang="en-US" dirty="0"/>
          </a:p>
        </p:txBody>
      </p:sp>
    </p:spTree>
    <p:extLst>
      <p:ext uri="{BB962C8B-B14F-4D97-AF65-F5344CB8AC3E}">
        <p14:creationId xmlns:p14="http://schemas.microsoft.com/office/powerpoint/2010/main" val="152397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6E965-E2A4-964D-4AF6-AE7AF76926FE}"/>
              </a:ext>
            </a:extLst>
          </p:cNvPr>
          <p:cNvSpPr>
            <a:spLocks noGrp="1"/>
          </p:cNvSpPr>
          <p:nvPr>
            <p:ph type="title"/>
          </p:nvPr>
        </p:nvSpPr>
        <p:spPr/>
        <p:txBody>
          <a:bodyPr/>
          <a:lstStyle/>
          <a:p>
            <a:r>
              <a:rPr lang="en-US" dirty="0"/>
              <a:t>After Examination!</a:t>
            </a:r>
          </a:p>
        </p:txBody>
      </p:sp>
      <p:pic>
        <p:nvPicPr>
          <p:cNvPr id="4" name="Picture 3">
            <a:extLst>
              <a:ext uri="{FF2B5EF4-FFF2-40B4-BE49-F238E27FC236}">
                <a16:creationId xmlns:a16="http://schemas.microsoft.com/office/drawing/2014/main" id="{CF3C4822-DB61-B2F8-AF67-4FADAE8BAAAF}"/>
              </a:ext>
            </a:extLst>
          </p:cNvPr>
          <p:cNvPicPr>
            <a:picLocks noChangeAspect="1"/>
          </p:cNvPicPr>
          <p:nvPr/>
        </p:nvPicPr>
        <p:blipFill>
          <a:blip r:embed="rId2"/>
          <a:stretch>
            <a:fillRect/>
          </a:stretch>
        </p:blipFill>
        <p:spPr>
          <a:xfrm>
            <a:off x="1198934" y="1793686"/>
            <a:ext cx="8747171" cy="3958848"/>
          </a:xfrm>
          <a:prstGeom prst="rect">
            <a:avLst/>
          </a:prstGeom>
        </p:spPr>
      </p:pic>
    </p:spTree>
    <p:extLst>
      <p:ext uri="{BB962C8B-B14F-4D97-AF65-F5344CB8AC3E}">
        <p14:creationId xmlns:p14="http://schemas.microsoft.com/office/powerpoint/2010/main" val="3603528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98A01-C4A9-9923-575D-8790212D246A}"/>
              </a:ext>
            </a:extLst>
          </p:cNvPr>
          <p:cNvSpPr>
            <a:spLocks noGrp="1"/>
          </p:cNvSpPr>
          <p:nvPr>
            <p:ph type="title"/>
          </p:nvPr>
        </p:nvSpPr>
        <p:spPr/>
        <p:txBody>
          <a:bodyPr/>
          <a:lstStyle/>
          <a:p>
            <a:r>
              <a:rPr lang="en-US" dirty="0"/>
              <a:t>Your Responsibilities</a:t>
            </a:r>
          </a:p>
        </p:txBody>
      </p:sp>
      <p:sp>
        <p:nvSpPr>
          <p:cNvPr id="3" name="Content Placeholder 2">
            <a:extLst>
              <a:ext uri="{FF2B5EF4-FFF2-40B4-BE49-F238E27FC236}">
                <a16:creationId xmlns:a16="http://schemas.microsoft.com/office/drawing/2014/main" id="{2BEFFA5F-44F5-7353-902A-2CE573DBEC3D}"/>
              </a:ext>
            </a:extLst>
          </p:cNvPr>
          <p:cNvSpPr>
            <a:spLocks noGrp="1"/>
          </p:cNvSpPr>
          <p:nvPr>
            <p:ph idx="1"/>
          </p:nvPr>
        </p:nvSpPr>
        <p:spPr/>
        <p:txBody>
          <a:bodyPr/>
          <a:lstStyle/>
          <a:p>
            <a:r>
              <a:rPr lang="en-US" dirty="0"/>
              <a:t>The FCC requires you to provide and maintain a valid current mailing and email address in their database at all times</a:t>
            </a:r>
          </a:p>
          <a:p>
            <a:pPr lvl="1"/>
            <a:r>
              <a:rPr lang="en-US" dirty="0"/>
              <a:t>Your license can be suspended or revoked and removed from the database</a:t>
            </a:r>
          </a:p>
          <a:p>
            <a:r>
              <a:rPr lang="en-US" dirty="0"/>
              <a:t>You are obligated to make your station available for inspection upon request by an FCC representative </a:t>
            </a:r>
          </a:p>
          <a:p>
            <a:pPr lvl="1"/>
            <a:r>
              <a:rPr lang="en-US" dirty="0"/>
              <a:t>Keep your original license available for inspection</a:t>
            </a:r>
          </a:p>
          <a:p>
            <a:endParaRPr lang="en-US" dirty="0"/>
          </a:p>
        </p:txBody>
      </p:sp>
    </p:spTree>
    <p:extLst>
      <p:ext uri="{BB962C8B-B14F-4D97-AF65-F5344CB8AC3E}">
        <p14:creationId xmlns:p14="http://schemas.microsoft.com/office/powerpoint/2010/main" val="298724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C4138-EDA8-C11C-40FA-3B3382B7EE74}"/>
              </a:ext>
            </a:extLst>
          </p:cNvPr>
          <p:cNvSpPr>
            <a:spLocks noGrp="1"/>
          </p:cNvSpPr>
          <p:nvPr>
            <p:ph type="title"/>
          </p:nvPr>
        </p:nvSpPr>
        <p:spPr/>
        <p:txBody>
          <a:bodyPr/>
          <a:lstStyle/>
          <a:p>
            <a:r>
              <a:rPr lang="en-US" dirty="0"/>
              <a:t>Bands and Privileges</a:t>
            </a:r>
          </a:p>
        </p:txBody>
      </p:sp>
      <p:sp>
        <p:nvSpPr>
          <p:cNvPr id="3" name="Content Placeholder 2">
            <a:extLst>
              <a:ext uri="{FF2B5EF4-FFF2-40B4-BE49-F238E27FC236}">
                <a16:creationId xmlns:a16="http://schemas.microsoft.com/office/drawing/2014/main" id="{55349B9E-6232-086A-0F28-FA06D923F863}"/>
              </a:ext>
            </a:extLst>
          </p:cNvPr>
          <p:cNvSpPr>
            <a:spLocks noGrp="1"/>
          </p:cNvSpPr>
          <p:nvPr>
            <p:ph idx="1"/>
          </p:nvPr>
        </p:nvSpPr>
        <p:spPr>
          <a:xfrm>
            <a:off x="838200" y="1825625"/>
            <a:ext cx="10515600" cy="4667250"/>
          </a:xfrm>
        </p:spPr>
        <p:txBody>
          <a:bodyPr>
            <a:normAutofit fontScale="92500" lnSpcReduction="10000"/>
          </a:bodyPr>
          <a:lstStyle/>
          <a:p>
            <a:r>
              <a:rPr lang="en-US" dirty="0"/>
              <a:t>There are hundreds of bands and dozens of different types of radio spectrum users</a:t>
            </a:r>
          </a:p>
          <a:p>
            <a:r>
              <a:rPr lang="en-US" dirty="0"/>
              <a:t>The frequency privileges granted to the various services are called </a:t>
            </a:r>
            <a:r>
              <a:rPr lang="en-US" i="1" dirty="0">
                <a:solidFill>
                  <a:srgbClr val="DA3427"/>
                </a:solidFill>
              </a:rPr>
              <a:t>allocations</a:t>
            </a:r>
          </a:p>
          <a:p>
            <a:r>
              <a:rPr lang="en-US" dirty="0"/>
              <a:t>Most common bands used by Technicians …</a:t>
            </a:r>
          </a:p>
          <a:p>
            <a:pPr lvl="1"/>
            <a:r>
              <a:rPr lang="en-US" dirty="0"/>
              <a:t>6 meters (50 – 54 MHz)</a:t>
            </a:r>
          </a:p>
          <a:p>
            <a:pPr lvl="1"/>
            <a:r>
              <a:rPr lang="en-US" dirty="0"/>
              <a:t>2 meters (144 – 148 MHz) </a:t>
            </a:r>
          </a:p>
          <a:p>
            <a:pPr lvl="1"/>
            <a:r>
              <a:rPr lang="en-US" dirty="0"/>
              <a:t>70 cm (420 – 450 MHz)</a:t>
            </a:r>
          </a:p>
          <a:p>
            <a:pPr lvl="1"/>
            <a:r>
              <a:rPr lang="en-US" dirty="0"/>
              <a:t>See Table 7.2, Table 7.3, and Figure 7.3 in your text</a:t>
            </a:r>
          </a:p>
          <a:p>
            <a:r>
              <a:rPr lang="en-US" dirty="0"/>
              <a:t>Technician privileges at …</a:t>
            </a:r>
          </a:p>
          <a:p>
            <a:pPr lvl="1"/>
            <a:r>
              <a:rPr lang="en-US" dirty="0">
                <a:hlinkClick r:id="rId2"/>
              </a:rPr>
              <a:t>http://www.arrl.org/files/file/Tech%20Band%20Chart/US%20Amateur%20Radio%20Technician%20Privileges.pdf</a:t>
            </a:r>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29001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9C795-AAAE-167F-C348-04946F73B1A1}"/>
              </a:ext>
            </a:extLst>
          </p:cNvPr>
          <p:cNvSpPr>
            <a:spLocks noGrp="1"/>
          </p:cNvSpPr>
          <p:nvPr>
            <p:ph type="title"/>
          </p:nvPr>
        </p:nvSpPr>
        <p:spPr>
          <a:xfrm>
            <a:off x="0" y="0"/>
            <a:ext cx="10515600" cy="1009682"/>
          </a:xfrm>
        </p:spPr>
        <p:txBody>
          <a:bodyPr/>
          <a:lstStyle/>
          <a:p>
            <a:r>
              <a:rPr lang="en-US" dirty="0"/>
              <a:t>Technician Privileges</a:t>
            </a:r>
          </a:p>
        </p:txBody>
      </p:sp>
      <p:pic>
        <p:nvPicPr>
          <p:cNvPr id="4" name="Picture 3">
            <a:extLst>
              <a:ext uri="{FF2B5EF4-FFF2-40B4-BE49-F238E27FC236}">
                <a16:creationId xmlns:a16="http://schemas.microsoft.com/office/drawing/2014/main" id="{2F43D6E5-418D-14CB-4EC6-E479A351B393}"/>
              </a:ext>
            </a:extLst>
          </p:cNvPr>
          <p:cNvPicPr>
            <a:picLocks noChangeAspect="1"/>
          </p:cNvPicPr>
          <p:nvPr/>
        </p:nvPicPr>
        <p:blipFill>
          <a:blip r:embed="rId2"/>
          <a:stretch>
            <a:fillRect/>
          </a:stretch>
        </p:blipFill>
        <p:spPr>
          <a:xfrm>
            <a:off x="738447" y="785258"/>
            <a:ext cx="8292844" cy="3055258"/>
          </a:xfrm>
          <a:prstGeom prst="rect">
            <a:avLst/>
          </a:prstGeom>
        </p:spPr>
      </p:pic>
      <p:pic>
        <p:nvPicPr>
          <p:cNvPr id="6" name="Picture 5">
            <a:extLst>
              <a:ext uri="{FF2B5EF4-FFF2-40B4-BE49-F238E27FC236}">
                <a16:creationId xmlns:a16="http://schemas.microsoft.com/office/drawing/2014/main" id="{FEDE0B13-8344-68FA-7AF2-7B9755366FD9}"/>
              </a:ext>
            </a:extLst>
          </p:cNvPr>
          <p:cNvPicPr>
            <a:picLocks noChangeAspect="1"/>
          </p:cNvPicPr>
          <p:nvPr/>
        </p:nvPicPr>
        <p:blipFill>
          <a:blip r:embed="rId3"/>
          <a:stretch>
            <a:fillRect/>
          </a:stretch>
        </p:blipFill>
        <p:spPr>
          <a:xfrm>
            <a:off x="738446" y="3840516"/>
            <a:ext cx="8310609" cy="2876168"/>
          </a:xfrm>
          <a:prstGeom prst="rect">
            <a:avLst/>
          </a:prstGeom>
        </p:spPr>
      </p:pic>
    </p:spTree>
    <p:extLst>
      <p:ext uri="{BB962C8B-B14F-4D97-AF65-F5344CB8AC3E}">
        <p14:creationId xmlns:p14="http://schemas.microsoft.com/office/powerpoint/2010/main" val="2561747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9C795-AAAE-167F-C348-04946F73B1A1}"/>
              </a:ext>
            </a:extLst>
          </p:cNvPr>
          <p:cNvSpPr>
            <a:spLocks noGrp="1"/>
          </p:cNvSpPr>
          <p:nvPr>
            <p:ph type="title"/>
          </p:nvPr>
        </p:nvSpPr>
        <p:spPr>
          <a:xfrm>
            <a:off x="189807" y="58209"/>
            <a:ext cx="10515600" cy="1325563"/>
          </a:xfrm>
        </p:spPr>
        <p:txBody>
          <a:bodyPr/>
          <a:lstStyle/>
          <a:p>
            <a:r>
              <a:rPr lang="en-US" dirty="0"/>
              <a:t>Technician Privileges (cont.)</a:t>
            </a:r>
          </a:p>
        </p:txBody>
      </p:sp>
      <p:pic>
        <p:nvPicPr>
          <p:cNvPr id="5" name="Picture 4">
            <a:extLst>
              <a:ext uri="{FF2B5EF4-FFF2-40B4-BE49-F238E27FC236}">
                <a16:creationId xmlns:a16="http://schemas.microsoft.com/office/drawing/2014/main" id="{67EF61B2-374B-55FD-5ACE-90375855996A}"/>
              </a:ext>
            </a:extLst>
          </p:cNvPr>
          <p:cNvPicPr>
            <a:picLocks noChangeAspect="1"/>
          </p:cNvPicPr>
          <p:nvPr/>
        </p:nvPicPr>
        <p:blipFill>
          <a:blip r:embed="rId2"/>
          <a:stretch>
            <a:fillRect/>
          </a:stretch>
        </p:blipFill>
        <p:spPr>
          <a:xfrm>
            <a:off x="738446" y="1285856"/>
            <a:ext cx="9264825" cy="4333547"/>
          </a:xfrm>
          <a:prstGeom prst="rect">
            <a:avLst/>
          </a:prstGeom>
        </p:spPr>
      </p:pic>
    </p:spTree>
    <p:extLst>
      <p:ext uri="{BB962C8B-B14F-4D97-AF65-F5344CB8AC3E}">
        <p14:creationId xmlns:p14="http://schemas.microsoft.com/office/powerpoint/2010/main" val="844500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B102C-CCC7-8062-E4E7-266A217B1935}"/>
              </a:ext>
            </a:extLst>
          </p:cNvPr>
          <p:cNvSpPr>
            <a:spLocks noGrp="1"/>
          </p:cNvSpPr>
          <p:nvPr>
            <p:ph type="title"/>
          </p:nvPr>
        </p:nvSpPr>
        <p:spPr/>
        <p:txBody>
          <a:bodyPr/>
          <a:lstStyle/>
          <a:p>
            <a:r>
              <a:rPr lang="en-US" dirty="0"/>
              <a:t>Emission Privileges</a:t>
            </a:r>
          </a:p>
        </p:txBody>
      </p:sp>
      <p:sp>
        <p:nvSpPr>
          <p:cNvPr id="3" name="Content Placeholder 2">
            <a:extLst>
              <a:ext uri="{FF2B5EF4-FFF2-40B4-BE49-F238E27FC236}">
                <a16:creationId xmlns:a16="http://schemas.microsoft.com/office/drawing/2014/main" id="{38482C4B-D58A-930C-EBC3-CE3B37E8DA62}"/>
              </a:ext>
            </a:extLst>
          </p:cNvPr>
          <p:cNvSpPr>
            <a:spLocks noGrp="1"/>
          </p:cNvSpPr>
          <p:nvPr>
            <p:ph idx="1"/>
          </p:nvPr>
        </p:nvSpPr>
        <p:spPr>
          <a:xfrm>
            <a:off x="838200" y="1825625"/>
            <a:ext cx="10515600" cy="3743902"/>
          </a:xfrm>
        </p:spPr>
        <p:txBody>
          <a:bodyPr>
            <a:normAutofit/>
          </a:bodyPr>
          <a:lstStyle/>
          <a:p>
            <a:pPr>
              <a:buClr>
                <a:schemeClr val="tx1"/>
              </a:buClr>
            </a:pPr>
            <a:r>
              <a:rPr lang="en-US" i="1" dirty="0">
                <a:solidFill>
                  <a:srgbClr val="DA3427"/>
                </a:solidFill>
              </a:rPr>
              <a:t>Emission</a:t>
            </a:r>
            <a:r>
              <a:rPr lang="en-US" dirty="0"/>
              <a:t> is the formal name for any radio signal from a transmitter</a:t>
            </a:r>
          </a:p>
          <a:p>
            <a:r>
              <a:rPr lang="en-US" dirty="0"/>
              <a:t>An </a:t>
            </a:r>
            <a:r>
              <a:rPr lang="en-US" i="1" dirty="0">
                <a:solidFill>
                  <a:srgbClr val="DA3427"/>
                </a:solidFill>
              </a:rPr>
              <a:t>emission privilege </a:t>
            </a:r>
            <a:r>
              <a:rPr lang="en-US" dirty="0"/>
              <a:t>is permission to communicate using a particular mode (phone, CW, data, image, etc.)</a:t>
            </a:r>
          </a:p>
          <a:p>
            <a:pPr>
              <a:buClr>
                <a:schemeClr val="tx1"/>
              </a:buClr>
            </a:pPr>
            <a:r>
              <a:rPr lang="en-US" i="1" dirty="0">
                <a:solidFill>
                  <a:srgbClr val="DA3427"/>
                </a:solidFill>
              </a:rPr>
              <a:t>Beacons</a:t>
            </a:r>
            <a:r>
              <a:rPr lang="en-US" dirty="0"/>
              <a:t> are found on 10 meters between 28.2 and 28.3 MHz and in the lower segments of the VHF, UHF, and microwave bands</a:t>
            </a:r>
          </a:p>
          <a:p>
            <a:endParaRPr lang="en-US" dirty="0"/>
          </a:p>
        </p:txBody>
      </p:sp>
    </p:spTree>
    <p:extLst>
      <p:ext uri="{BB962C8B-B14F-4D97-AF65-F5344CB8AC3E}">
        <p14:creationId xmlns:p14="http://schemas.microsoft.com/office/powerpoint/2010/main" val="121982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1EE23-2B47-0B00-C5C2-556C97099B9E}"/>
              </a:ext>
            </a:extLst>
          </p:cNvPr>
          <p:cNvSpPr>
            <a:spLocks noGrp="1"/>
          </p:cNvSpPr>
          <p:nvPr>
            <p:ph type="title"/>
          </p:nvPr>
        </p:nvSpPr>
        <p:spPr/>
        <p:txBody>
          <a:bodyPr/>
          <a:lstStyle/>
          <a:p>
            <a:r>
              <a:rPr lang="en-US" dirty="0"/>
              <a:t>Power Limits</a:t>
            </a:r>
          </a:p>
        </p:txBody>
      </p:sp>
      <p:sp>
        <p:nvSpPr>
          <p:cNvPr id="3" name="Content Placeholder 2">
            <a:extLst>
              <a:ext uri="{FF2B5EF4-FFF2-40B4-BE49-F238E27FC236}">
                <a16:creationId xmlns:a16="http://schemas.microsoft.com/office/drawing/2014/main" id="{A082FFC9-BFC6-0DAC-55E6-EAB26DFB118C}"/>
              </a:ext>
            </a:extLst>
          </p:cNvPr>
          <p:cNvSpPr>
            <a:spLocks noGrp="1"/>
          </p:cNvSpPr>
          <p:nvPr>
            <p:ph idx="1"/>
          </p:nvPr>
        </p:nvSpPr>
        <p:spPr/>
        <p:txBody>
          <a:bodyPr/>
          <a:lstStyle/>
          <a:p>
            <a:r>
              <a:rPr lang="en-US" dirty="0"/>
              <a:t>Output power from a transmitter or amplifier is defined in terms of </a:t>
            </a:r>
            <a:r>
              <a:rPr lang="en-US" i="1" dirty="0">
                <a:solidFill>
                  <a:srgbClr val="DA3427"/>
                </a:solidFill>
              </a:rPr>
              <a:t>peak envelope power </a:t>
            </a:r>
            <a:r>
              <a:rPr lang="en-US" dirty="0"/>
              <a:t>(PEP)</a:t>
            </a:r>
          </a:p>
          <a:p>
            <a:r>
              <a:rPr lang="en-US" dirty="0"/>
              <a:t>Amateurs are allowed the full legal limit of 1500 watts PEP output (some exceptions)</a:t>
            </a:r>
          </a:p>
          <a:p>
            <a:r>
              <a:rPr lang="en-US" dirty="0"/>
              <a:t>Below 30 MHz, Novice and Technician licensees are limited to 200 watts PEP on HF bands</a:t>
            </a:r>
          </a:p>
        </p:txBody>
      </p:sp>
    </p:spTree>
    <p:extLst>
      <p:ext uri="{BB962C8B-B14F-4D97-AF65-F5344CB8AC3E}">
        <p14:creationId xmlns:p14="http://schemas.microsoft.com/office/powerpoint/2010/main" val="2043544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53EF8-73E4-DFAC-FFB2-4CBE1F41C3EB}"/>
              </a:ext>
            </a:extLst>
          </p:cNvPr>
          <p:cNvSpPr>
            <a:spLocks noGrp="1"/>
          </p:cNvSpPr>
          <p:nvPr>
            <p:ph type="title"/>
          </p:nvPr>
        </p:nvSpPr>
        <p:spPr/>
        <p:txBody>
          <a:bodyPr/>
          <a:lstStyle/>
          <a:p>
            <a:r>
              <a:rPr lang="en-US" dirty="0"/>
              <a:t>Primary and Secondary Allocations</a:t>
            </a:r>
          </a:p>
        </p:txBody>
      </p:sp>
      <p:sp>
        <p:nvSpPr>
          <p:cNvPr id="3" name="Content Placeholder 2">
            <a:extLst>
              <a:ext uri="{FF2B5EF4-FFF2-40B4-BE49-F238E27FC236}">
                <a16:creationId xmlns:a16="http://schemas.microsoft.com/office/drawing/2014/main" id="{88D5C8EC-E31A-8BBB-9143-0B53D1D48E0C}"/>
              </a:ext>
            </a:extLst>
          </p:cNvPr>
          <p:cNvSpPr>
            <a:spLocks noGrp="1"/>
          </p:cNvSpPr>
          <p:nvPr>
            <p:ph idx="1"/>
          </p:nvPr>
        </p:nvSpPr>
        <p:spPr>
          <a:xfrm>
            <a:off x="838199" y="1825625"/>
            <a:ext cx="10716491" cy="4351338"/>
          </a:xfrm>
        </p:spPr>
        <p:txBody>
          <a:bodyPr/>
          <a:lstStyle/>
          <a:p>
            <a:r>
              <a:rPr lang="en-US" dirty="0"/>
              <a:t>Many amateur bands are exclusively allocated to hams</a:t>
            </a:r>
          </a:p>
          <a:p>
            <a:r>
              <a:rPr lang="en-US" dirty="0"/>
              <a:t>Occasionally two services receive </a:t>
            </a:r>
            <a:r>
              <a:rPr lang="en-US" i="1" dirty="0">
                <a:solidFill>
                  <a:srgbClr val="DA3427"/>
                </a:solidFill>
              </a:rPr>
              <a:t>shared allocations </a:t>
            </a:r>
            <a:r>
              <a:rPr lang="en-US" dirty="0"/>
              <a:t>(even ham bands)</a:t>
            </a:r>
          </a:p>
          <a:p>
            <a:pPr lvl="1"/>
            <a:r>
              <a:rPr lang="en-US" dirty="0"/>
              <a:t>One group is generally given priority … called </a:t>
            </a:r>
            <a:r>
              <a:rPr lang="en-US" i="1" dirty="0">
                <a:solidFill>
                  <a:srgbClr val="DA3427"/>
                </a:solidFill>
              </a:rPr>
              <a:t>primary allocation</a:t>
            </a:r>
          </a:p>
          <a:p>
            <a:pPr lvl="1"/>
            <a:r>
              <a:rPr lang="en-US" dirty="0"/>
              <a:t>Lower priority is called </a:t>
            </a:r>
            <a:r>
              <a:rPr lang="en-US" i="1" dirty="0">
                <a:solidFill>
                  <a:srgbClr val="DA3427"/>
                </a:solidFill>
              </a:rPr>
              <a:t>secondary allocation</a:t>
            </a:r>
          </a:p>
          <a:p>
            <a:r>
              <a:rPr lang="en-US" dirty="0"/>
              <a:t>The primary service is </a:t>
            </a:r>
            <a:r>
              <a:rPr lang="en-US" i="1" dirty="0">
                <a:solidFill>
                  <a:srgbClr val="DA3427"/>
                </a:solidFill>
              </a:rPr>
              <a:t>protected</a:t>
            </a:r>
            <a:r>
              <a:rPr lang="en-US" dirty="0"/>
              <a:t> from harmful interference by signals from secondary services</a:t>
            </a:r>
          </a:p>
          <a:p>
            <a:pPr lvl="1"/>
            <a:r>
              <a:rPr lang="en-US" dirty="0"/>
              <a:t>For example, amateurs have a secondary allocation in the 70 cm band and must avoid interfering with radiolocation stations that have primary status</a:t>
            </a:r>
          </a:p>
          <a:p>
            <a:r>
              <a:rPr lang="en-US" dirty="0"/>
              <a:t>Part 97.303 lists all of the frequency-sharing requirements for US hams (see </a:t>
            </a:r>
            <a:r>
              <a:rPr lang="en-US" dirty="0">
                <a:hlinkClick r:id="rId2"/>
              </a:rPr>
              <a:t>www.arrl.org</a:t>
            </a:r>
            <a:r>
              <a:rPr lang="en-US" dirty="0"/>
              <a:t>)</a:t>
            </a:r>
          </a:p>
          <a:p>
            <a:endParaRPr lang="en-US" dirty="0"/>
          </a:p>
        </p:txBody>
      </p:sp>
    </p:spTree>
    <p:extLst>
      <p:ext uri="{BB962C8B-B14F-4D97-AF65-F5344CB8AC3E}">
        <p14:creationId xmlns:p14="http://schemas.microsoft.com/office/powerpoint/2010/main" val="350144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A7C2B-5B37-D9CC-86F3-112AF4BD0A54}"/>
              </a:ext>
            </a:extLst>
          </p:cNvPr>
          <p:cNvSpPr>
            <a:spLocks noGrp="1"/>
          </p:cNvSpPr>
          <p:nvPr>
            <p:ph type="title"/>
          </p:nvPr>
        </p:nvSpPr>
        <p:spPr/>
        <p:txBody>
          <a:bodyPr>
            <a:normAutofit/>
          </a:bodyPr>
          <a:lstStyle/>
          <a:p>
            <a:r>
              <a:rPr lang="en-US" sz="3600" dirty="0"/>
              <a:t>Repeater Coordination (includes Auxiliary Stations)</a:t>
            </a:r>
          </a:p>
        </p:txBody>
      </p:sp>
      <p:sp>
        <p:nvSpPr>
          <p:cNvPr id="3" name="Content Placeholder 2">
            <a:extLst>
              <a:ext uri="{FF2B5EF4-FFF2-40B4-BE49-F238E27FC236}">
                <a16:creationId xmlns:a16="http://schemas.microsoft.com/office/drawing/2014/main" id="{099A1834-5ED7-DEA6-60F8-D9D1458B36A0}"/>
              </a:ext>
            </a:extLst>
          </p:cNvPr>
          <p:cNvSpPr>
            <a:spLocks noGrp="1"/>
          </p:cNvSpPr>
          <p:nvPr>
            <p:ph idx="1"/>
          </p:nvPr>
        </p:nvSpPr>
        <p:spPr>
          <a:xfrm>
            <a:off x="838200" y="1825625"/>
            <a:ext cx="10515600" cy="4667250"/>
          </a:xfrm>
        </p:spPr>
        <p:txBody>
          <a:bodyPr>
            <a:normAutofit lnSpcReduction="10000"/>
          </a:bodyPr>
          <a:lstStyle/>
          <a:p>
            <a:r>
              <a:rPr lang="en-US" dirty="0"/>
              <a:t>Hams have developed a system of regional frequency coordination to ensure that repeaters use amateur bands wisely and avoid interference to the greatest degree possible (not FCC controlled)</a:t>
            </a:r>
          </a:p>
          <a:p>
            <a:r>
              <a:rPr lang="en-US" dirty="0"/>
              <a:t>Repeaters’ input and output frequency pairs are fixed and have a common offset in each region</a:t>
            </a:r>
          </a:p>
          <a:p>
            <a:r>
              <a:rPr lang="en-US" dirty="0"/>
              <a:t>A committee of volunteers known as a </a:t>
            </a:r>
            <a:r>
              <a:rPr lang="en-US" i="1" dirty="0">
                <a:solidFill>
                  <a:srgbClr val="DA3427"/>
                </a:solidFill>
              </a:rPr>
              <a:t>frequency coordinator </a:t>
            </a:r>
            <a:r>
              <a:rPr lang="en-US" dirty="0"/>
              <a:t>recommends transmit and receive frequencies</a:t>
            </a:r>
          </a:p>
          <a:p>
            <a:r>
              <a:rPr lang="en-US" dirty="0"/>
              <a:t>Frequency coordinator representatives are selected by local or regional amateurs whose stations are eligible to be repeater stations</a:t>
            </a:r>
          </a:p>
          <a:p>
            <a:r>
              <a:rPr lang="en-US" dirty="0"/>
              <a:t>Uncoordinated repeaters are strongly discouraged because they often cause interference</a:t>
            </a:r>
          </a:p>
        </p:txBody>
      </p:sp>
    </p:spTree>
    <p:extLst>
      <p:ext uri="{BB962C8B-B14F-4D97-AF65-F5344CB8AC3E}">
        <p14:creationId xmlns:p14="http://schemas.microsoft.com/office/powerpoint/2010/main" val="414905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244F8-DE98-E050-FEBC-2BDE9353E643}"/>
              </a:ext>
            </a:extLst>
          </p:cNvPr>
          <p:cNvSpPr>
            <a:spLocks noGrp="1"/>
          </p:cNvSpPr>
          <p:nvPr>
            <p:ph type="title"/>
          </p:nvPr>
        </p:nvSpPr>
        <p:spPr/>
        <p:txBody>
          <a:bodyPr/>
          <a:lstStyle/>
          <a:p>
            <a:r>
              <a:rPr lang="en-US" dirty="0"/>
              <a:t>International Rules</a:t>
            </a:r>
          </a:p>
        </p:txBody>
      </p:sp>
      <p:sp>
        <p:nvSpPr>
          <p:cNvPr id="3" name="Content Placeholder 2">
            <a:extLst>
              <a:ext uri="{FF2B5EF4-FFF2-40B4-BE49-F238E27FC236}">
                <a16:creationId xmlns:a16="http://schemas.microsoft.com/office/drawing/2014/main" id="{41968890-A5EF-23B0-892A-880CD0B0AB98}"/>
              </a:ext>
            </a:extLst>
          </p:cNvPr>
          <p:cNvSpPr>
            <a:spLocks noGrp="1"/>
          </p:cNvSpPr>
          <p:nvPr>
            <p:ph idx="1"/>
          </p:nvPr>
        </p:nvSpPr>
        <p:spPr>
          <a:xfrm>
            <a:off x="838200" y="1825625"/>
            <a:ext cx="10515600" cy="4667250"/>
          </a:xfrm>
        </p:spPr>
        <p:txBody>
          <a:bodyPr>
            <a:normAutofit lnSpcReduction="10000"/>
          </a:bodyPr>
          <a:lstStyle/>
          <a:p>
            <a:r>
              <a:rPr lang="en-US" dirty="0"/>
              <a:t>Every country has its equivalent agency to the FCC</a:t>
            </a:r>
          </a:p>
          <a:p>
            <a:r>
              <a:rPr lang="en-US" dirty="0"/>
              <a:t>The </a:t>
            </a:r>
            <a:r>
              <a:rPr lang="en-US" i="1" dirty="0">
                <a:solidFill>
                  <a:srgbClr val="DA3427"/>
                </a:solidFill>
              </a:rPr>
              <a:t>International Telecommunication Union </a:t>
            </a:r>
            <a:r>
              <a:rPr lang="en-US" dirty="0"/>
              <a:t>(ITU) coordinates allocations across international borders</a:t>
            </a:r>
          </a:p>
          <a:p>
            <a:r>
              <a:rPr lang="en-US" dirty="0"/>
              <a:t>The ITU divides the world into the three regions … US is region 2 (except for some territories in the Pacific … region 3)</a:t>
            </a:r>
          </a:p>
          <a:p>
            <a:r>
              <a:rPr lang="en-US" dirty="0"/>
              <a:t>Unless specifically prohibited by the government of either country, any ham can talk to any other ham</a:t>
            </a:r>
          </a:p>
          <a:p>
            <a:pPr lvl="1"/>
            <a:r>
              <a:rPr lang="en-US" dirty="0"/>
              <a:t>International communications must be limited to the purposes of the amateur service or remarks of a personal nature</a:t>
            </a:r>
          </a:p>
          <a:p>
            <a:r>
              <a:rPr lang="en-US" dirty="0"/>
              <a:t>The FCC can prohibit contacts between US citizens and those of specific other countries by notifying the ITU of its objections (uncommon!)</a:t>
            </a:r>
          </a:p>
          <a:p>
            <a:endParaRPr lang="en-US" dirty="0"/>
          </a:p>
          <a:p>
            <a:endParaRPr lang="en-US" dirty="0"/>
          </a:p>
          <a:p>
            <a:endParaRPr lang="en-US" dirty="0"/>
          </a:p>
        </p:txBody>
      </p:sp>
    </p:spTree>
    <p:extLst>
      <p:ext uri="{BB962C8B-B14F-4D97-AF65-F5344CB8AC3E}">
        <p14:creationId xmlns:p14="http://schemas.microsoft.com/office/powerpoint/2010/main" val="391517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4F758-CC7A-E67A-A0A6-7559DCCA50AC}"/>
              </a:ext>
            </a:extLst>
          </p:cNvPr>
          <p:cNvSpPr>
            <a:spLocks noGrp="1"/>
          </p:cNvSpPr>
          <p:nvPr>
            <p:ph type="title"/>
          </p:nvPr>
        </p:nvSpPr>
        <p:spPr/>
        <p:txBody>
          <a:bodyPr/>
          <a:lstStyle/>
          <a:p>
            <a:r>
              <a:rPr lang="en-US" dirty="0"/>
              <a:t>International Operating</a:t>
            </a:r>
          </a:p>
        </p:txBody>
      </p:sp>
      <p:sp>
        <p:nvSpPr>
          <p:cNvPr id="3" name="Content Placeholder 2">
            <a:extLst>
              <a:ext uri="{FF2B5EF4-FFF2-40B4-BE49-F238E27FC236}">
                <a16:creationId xmlns:a16="http://schemas.microsoft.com/office/drawing/2014/main" id="{5306A222-98A9-2151-26A9-024F92951692}"/>
              </a:ext>
            </a:extLst>
          </p:cNvPr>
          <p:cNvSpPr>
            <a:spLocks noGrp="1"/>
          </p:cNvSpPr>
          <p:nvPr>
            <p:ph idx="1"/>
          </p:nvPr>
        </p:nvSpPr>
        <p:spPr/>
        <p:txBody>
          <a:bodyPr/>
          <a:lstStyle/>
          <a:p>
            <a:r>
              <a:rPr lang="en-US" dirty="0"/>
              <a:t>The foreign country must permit amateur operation (some don’t)</a:t>
            </a:r>
          </a:p>
          <a:p>
            <a:r>
              <a:rPr lang="en-US" dirty="0"/>
              <a:t>You must have permission when you are inside a country’s national boundaries (and territorial waters)</a:t>
            </a:r>
          </a:p>
          <a:p>
            <a:pPr lvl="1"/>
            <a:r>
              <a:rPr lang="en-US" dirty="0"/>
              <a:t>You are required to operate according to their rules</a:t>
            </a:r>
          </a:p>
          <a:p>
            <a:r>
              <a:rPr lang="en-US" dirty="0"/>
              <a:t>You may also operate from any vessel or craft that is documented or registered in the United States</a:t>
            </a:r>
          </a:p>
          <a:p>
            <a:pPr lvl="1"/>
            <a:r>
              <a:rPr lang="en-US" dirty="0"/>
              <a:t>If the vessel is in territorial waters, regulations of the host country and those of the vessel’s registry both apply</a:t>
            </a:r>
          </a:p>
          <a:p>
            <a:pPr lvl="1"/>
            <a:endParaRPr lang="en-US" dirty="0"/>
          </a:p>
          <a:p>
            <a:endParaRPr lang="en-US" dirty="0"/>
          </a:p>
        </p:txBody>
      </p:sp>
    </p:spTree>
    <p:extLst>
      <p:ext uri="{BB962C8B-B14F-4D97-AF65-F5344CB8AC3E}">
        <p14:creationId xmlns:p14="http://schemas.microsoft.com/office/powerpoint/2010/main" val="337574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8ECE5-D901-EF52-A610-604721465BA4}"/>
              </a:ext>
            </a:extLst>
          </p:cNvPr>
          <p:cNvSpPr>
            <a:spLocks noGrp="1"/>
          </p:cNvSpPr>
          <p:nvPr>
            <p:ph type="title"/>
          </p:nvPr>
        </p:nvSpPr>
        <p:spPr>
          <a:xfrm>
            <a:off x="838200" y="213273"/>
            <a:ext cx="10515600" cy="1325563"/>
          </a:xfrm>
        </p:spPr>
        <p:txBody>
          <a:bodyPr/>
          <a:lstStyle/>
          <a:p>
            <a:r>
              <a:rPr lang="en-US" dirty="0"/>
              <a:t>Call Signs</a:t>
            </a:r>
          </a:p>
        </p:txBody>
      </p:sp>
      <p:sp>
        <p:nvSpPr>
          <p:cNvPr id="3" name="Content Placeholder 2">
            <a:extLst>
              <a:ext uri="{FF2B5EF4-FFF2-40B4-BE49-F238E27FC236}">
                <a16:creationId xmlns:a16="http://schemas.microsoft.com/office/drawing/2014/main" id="{313FFC1C-28AD-43EA-7531-8D4912E8178C}"/>
              </a:ext>
            </a:extLst>
          </p:cNvPr>
          <p:cNvSpPr>
            <a:spLocks noGrp="1"/>
          </p:cNvSpPr>
          <p:nvPr>
            <p:ph idx="1"/>
          </p:nvPr>
        </p:nvSpPr>
        <p:spPr>
          <a:xfrm>
            <a:off x="838200" y="1346662"/>
            <a:ext cx="10515600" cy="1961803"/>
          </a:xfrm>
        </p:spPr>
        <p:txBody>
          <a:bodyPr>
            <a:normAutofit fontScale="92500" lnSpcReduction="10000"/>
          </a:bodyPr>
          <a:lstStyle/>
          <a:p>
            <a:r>
              <a:rPr lang="en-US" dirty="0"/>
              <a:t>Amateur call signs have a prefix and suffix</a:t>
            </a:r>
          </a:p>
          <a:p>
            <a:pPr lvl="1"/>
            <a:r>
              <a:rPr lang="en-US" dirty="0"/>
              <a:t>Prefix: One or two letters and one numeral</a:t>
            </a:r>
          </a:p>
          <a:p>
            <a:pPr lvl="1"/>
            <a:r>
              <a:rPr lang="en-US" dirty="0"/>
              <a:t>Suffix: One to three letters</a:t>
            </a:r>
          </a:p>
          <a:p>
            <a:r>
              <a:rPr lang="en-US" dirty="0"/>
              <a:t>Technician class license holders may choose their own </a:t>
            </a:r>
            <a:r>
              <a:rPr lang="en-US" i="1" dirty="0">
                <a:solidFill>
                  <a:srgbClr val="DA3427"/>
                </a:solidFill>
              </a:rPr>
              <a:t>vanity</a:t>
            </a:r>
            <a:r>
              <a:rPr lang="en-US" dirty="0"/>
              <a:t> call sign (from Groups C or D)</a:t>
            </a:r>
          </a:p>
          <a:p>
            <a:endParaRPr lang="en-US" dirty="0"/>
          </a:p>
          <a:p>
            <a:endParaRPr lang="en-US" dirty="0"/>
          </a:p>
        </p:txBody>
      </p:sp>
      <p:pic>
        <p:nvPicPr>
          <p:cNvPr id="5" name="Picture 4">
            <a:extLst>
              <a:ext uri="{FF2B5EF4-FFF2-40B4-BE49-F238E27FC236}">
                <a16:creationId xmlns:a16="http://schemas.microsoft.com/office/drawing/2014/main" id="{6C6C2422-046E-FD32-E3E8-D5B9E8A8C18F}"/>
              </a:ext>
            </a:extLst>
          </p:cNvPr>
          <p:cNvPicPr>
            <a:picLocks noChangeAspect="1"/>
          </p:cNvPicPr>
          <p:nvPr/>
        </p:nvPicPr>
        <p:blipFill>
          <a:blip r:embed="rId2"/>
          <a:stretch>
            <a:fillRect/>
          </a:stretch>
        </p:blipFill>
        <p:spPr>
          <a:xfrm>
            <a:off x="984836" y="3882043"/>
            <a:ext cx="9010894" cy="2942706"/>
          </a:xfrm>
          <a:prstGeom prst="rect">
            <a:avLst/>
          </a:prstGeom>
          <a:ln>
            <a:solidFill>
              <a:schemeClr val="tx1"/>
            </a:solidFill>
          </a:ln>
        </p:spPr>
      </p:pic>
      <p:sp>
        <p:nvSpPr>
          <p:cNvPr id="6" name="TextBox 5">
            <a:extLst>
              <a:ext uri="{FF2B5EF4-FFF2-40B4-BE49-F238E27FC236}">
                <a16:creationId xmlns:a16="http://schemas.microsoft.com/office/drawing/2014/main" id="{402E5C7D-F118-CA53-3E98-32A96DB69206}"/>
              </a:ext>
            </a:extLst>
          </p:cNvPr>
          <p:cNvSpPr txBox="1"/>
          <p:nvPr/>
        </p:nvSpPr>
        <p:spPr>
          <a:xfrm>
            <a:off x="1978428" y="3302867"/>
            <a:ext cx="5519651" cy="584775"/>
          </a:xfrm>
          <a:prstGeom prst="rect">
            <a:avLst/>
          </a:prstGeom>
          <a:noFill/>
        </p:spPr>
        <p:txBody>
          <a:bodyPr wrap="square" rtlCol="0">
            <a:spAutoFit/>
          </a:bodyPr>
          <a:lstStyle/>
          <a:p>
            <a:r>
              <a:rPr lang="en-US" sz="3200" dirty="0">
                <a:solidFill>
                  <a:srgbClr val="0000FF"/>
                </a:solidFill>
              </a:rPr>
              <a:t>US Amateur Call Sign Formats</a:t>
            </a:r>
          </a:p>
        </p:txBody>
      </p:sp>
    </p:spTree>
    <p:extLst>
      <p:ext uri="{BB962C8B-B14F-4D97-AF65-F5344CB8AC3E}">
        <p14:creationId xmlns:p14="http://schemas.microsoft.com/office/powerpoint/2010/main" val="157902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par>
                                <p:cTn id="28" presetID="14" presetClass="entr" presetSubtype="1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81E322-15EB-60A2-167F-BF9F4764C4A9}"/>
              </a:ext>
            </a:extLst>
          </p:cNvPr>
          <p:cNvPicPr>
            <a:picLocks noChangeAspect="1"/>
          </p:cNvPicPr>
          <p:nvPr/>
        </p:nvPicPr>
        <p:blipFill>
          <a:blip r:embed="rId2"/>
          <a:stretch>
            <a:fillRect/>
          </a:stretch>
        </p:blipFill>
        <p:spPr>
          <a:xfrm>
            <a:off x="2856263" y="564062"/>
            <a:ext cx="9124251" cy="5886614"/>
          </a:xfrm>
          <a:prstGeom prst="rect">
            <a:avLst/>
          </a:prstGeom>
        </p:spPr>
      </p:pic>
      <p:sp>
        <p:nvSpPr>
          <p:cNvPr id="4" name="TextBox 3">
            <a:extLst>
              <a:ext uri="{FF2B5EF4-FFF2-40B4-BE49-F238E27FC236}">
                <a16:creationId xmlns:a16="http://schemas.microsoft.com/office/drawing/2014/main" id="{6E887CB4-587C-B206-89DE-4594C299113F}"/>
              </a:ext>
            </a:extLst>
          </p:cNvPr>
          <p:cNvSpPr txBox="1"/>
          <p:nvPr/>
        </p:nvSpPr>
        <p:spPr>
          <a:xfrm>
            <a:off x="232756" y="564062"/>
            <a:ext cx="2623507" cy="5878532"/>
          </a:xfrm>
          <a:prstGeom prst="rect">
            <a:avLst/>
          </a:prstGeom>
          <a:noFill/>
        </p:spPr>
        <p:txBody>
          <a:bodyPr wrap="square" rtlCol="0">
            <a:spAutoFit/>
          </a:bodyPr>
          <a:lstStyle/>
          <a:p>
            <a:r>
              <a:rPr lang="en-US" sz="3200" dirty="0">
                <a:solidFill>
                  <a:srgbClr val="0000FF"/>
                </a:solidFill>
              </a:rPr>
              <a:t>US Call Districts</a:t>
            </a:r>
          </a:p>
          <a:p>
            <a:endParaRPr lang="en-US" sz="2400" dirty="0"/>
          </a:p>
          <a:p>
            <a:r>
              <a:rPr lang="en-US" sz="2400" dirty="0"/>
              <a:t>You are assigned the numeral part of your call by the FCC, based upon where you live. If you move, this number stays with you. HOWEVER, you may request (and obtain) a vanity call outside your district!</a:t>
            </a:r>
          </a:p>
        </p:txBody>
      </p:sp>
    </p:spTree>
    <p:extLst>
      <p:ext uri="{BB962C8B-B14F-4D97-AF65-F5344CB8AC3E}">
        <p14:creationId xmlns:p14="http://schemas.microsoft.com/office/powerpoint/2010/main" val="1971015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84305-63D3-9AD2-ABB4-144E30A3DA36}"/>
              </a:ext>
            </a:extLst>
          </p:cNvPr>
          <p:cNvSpPr>
            <a:spLocks noGrp="1"/>
          </p:cNvSpPr>
          <p:nvPr>
            <p:ph type="title"/>
          </p:nvPr>
        </p:nvSpPr>
        <p:spPr>
          <a:xfrm>
            <a:off x="637032" y="1223450"/>
            <a:ext cx="10515600" cy="1325563"/>
          </a:xfrm>
        </p:spPr>
        <p:txBody>
          <a:bodyPr/>
          <a:lstStyle/>
          <a:p>
            <a:pPr algn="ctr"/>
            <a:r>
              <a:rPr lang="en-US" b="1" dirty="0">
                <a:solidFill>
                  <a:srgbClr val="DA3427"/>
                </a:solidFill>
              </a:rPr>
              <a:t>END OF MODULE 7</a:t>
            </a:r>
          </a:p>
        </p:txBody>
      </p:sp>
      <p:pic>
        <p:nvPicPr>
          <p:cNvPr id="3" name="Picture 2">
            <a:extLst>
              <a:ext uri="{FF2B5EF4-FFF2-40B4-BE49-F238E27FC236}">
                <a16:creationId xmlns:a16="http://schemas.microsoft.com/office/drawing/2014/main" id="{CB16509D-3563-9675-A4FD-47C0B9202C93}"/>
              </a:ext>
            </a:extLst>
          </p:cNvPr>
          <p:cNvPicPr>
            <a:picLocks noChangeAspect="1"/>
          </p:cNvPicPr>
          <p:nvPr/>
        </p:nvPicPr>
        <p:blipFill>
          <a:blip r:embed="rId2"/>
          <a:stretch>
            <a:fillRect/>
          </a:stretch>
        </p:blipFill>
        <p:spPr>
          <a:xfrm>
            <a:off x="2766920" y="3803904"/>
            <a:ext cx="5773576" cy="1830646"/>
          </a:xfrm>
          <a:prstGeom prst="rect">
            <a:avLst/>
          </a:prstGeom>
        </p:spPr>
      </p:pic>
    </p:spTree>
    <p:extLst>
      <p:ext uri="{BB962C8B-B14F-4D97-AF65-F5344CB8AC3E}">
        <p14:creationId xmlns:p14="http://schemas.microsoft.com/office/powerpoint/2010/main" val="949411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1222</TotalTime>
  <Words>1282</Words>
  <Application>Microsoft Office PowerPoint</Application>
  <PresentationFormat>Widescreen</PresentationFormat>
  <Paragraphs>112</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Franklin Gothic Heavy</vt:lpstr>
      <vt:lpstr>Office Theme</vt:lpstr>
      <vt:lpstr>PowerPoint Presentation</vt:lpstr>
      <vt:lpstr>Amateur Radio Technician Exam Prep Course</vt:lpstr>
      <vt:lpstr>Licensing Terms</vt:lpstr>
      <vt:lpstr>Types and Classes of Licenses</vt:lpstr>
      <vt:lpstr>PowerPoint Presentation</vt:lpstr>
      <vt:lpstr>Examinations</vt:lpstr>
      <vt:lpstr>Term of License and Renewal</vt:lpstr>
      <vt:lpstr>After Examination!</vt:lpstr>
      <vt:lpstr>Your Responsibilities</vt:lpstr>
      <vt:lpstr>Bands and Privileges</vt:lpstr>
      <vt:lpstr>Technician Privileges</vt:lpstr>
      <vt:lpstr>Technician Privileges (cont.)</vt:lpstr>
      <vt:lpstr>Emission Privileges</vt:lpstr>
      <vt:lpstr>Power Limits</vt:lpstr>
      <vt:lpstr>Primary and Secondary Allocations</vt:lpstr>
      <vt:lpstr>Repeater Coordination (includes Auxiliary Stations)</vt:lpstr>
      <vt:lpstr>International Rules</vt:lpstr>
      <vt:lpstr>International Operating</vt:lpstr>
      <vt:lpstr>Call Signs</vt:lpstr>
      <vt:lpstr>PowerPoint Presentation</vt:lpstr>
      <vt:lpstr>END OF MODULE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Jerry Kilpatrick</dc:creator>
  <cp:lastModifiedBy>Mark Kleine</cp:lastModifiedBy>
  <cp:revision>35</cp:revision>
  <dcterms:created xsi:type="dcterms:W3CDTF">2022-05-19T11:58:59Z</dcterms:created>
  <dcterms:modified xsi:type="dcterms:W3CDTF">2026-09-10T22:16:53Z</dcterms:modified>
</cp:coreProperties>
</file>